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8" r:id="rId2"/>
    <p:sldId id="257" r:id="rId3"/>
    <p:sldId id="256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03625-972F-435B-AE43-DEFF362B29AE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A1015-7E9B-4E40-BFCB-FDE8A44C6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3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170950D-1E0D-452C-8387-18DDD3872079}" type="datetime1">
              <a:rPr lang="en-US" smtClean="0"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A09C-6450-4D25-96DE-8A8310008DC6}" type="datetime1">
              <a:rPr lang="en-US" smtClean="0"/>
              <a:t>12/21/2023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FAA95-8B78-4D63-9FE3-AD8DD4393DAE}" type="datetime1">
              <a:rPr lang="en-US" smtClean="0"/>
              <a:t>12/21/2023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4CCA-547B-46FF-A978-B89F5AC17EDF}" type="datetime1">
              <a:rPr lang="en-US" smtClean="0"/>
              <a:t>12/21/2023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18BA-676E-480A-9AE3-7B26A40C3E7D}" type="datetime1">
              <a:rPr lang="en-US" smtClean="0"/>
              <a:t>12/21/2023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F421-4F88-4598-B624-E07C9CF94B4F}" type="datetime1">
              <a:rPr lang="en-US" smtClean="0"/>
              <a:t>12/21/2023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61A3-A6FA-4184-8257-FED2BB680CB1}" type="datetime1">
              <a:rPr lang="en-US" smtClean="0"/>
              <a:t>12/21/2023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C50B-6F2E-47E4-B52D-6473A263422A}" type="datetime1">
              <a:rPr lang="en-US" smtClean="0"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FBE3-4FE2-433A-9F7F-8B38FE37BCAB}" type="datetime1">
              <a:rPr lang="en-US" smtClean="0"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5D693-63D1-4A25-9085-00F0FE772BE3}" type="datetime1">
              <a:rPr lang="en-US" smtClean="0"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A286-D17D-427B-B584-272358D214B8}" type="datetime1">
              <a:rPr lang="en-US" smtClean="0"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D77A-8B6A-4D70-B23C-46E81D7C4A50}" type="datetime1">
              <a:rPr lang="en-US" smtClean="0"/>
              <a:t>12/21/2023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7F90-2A3C-4D1C-9BCC-1C09C436F171}" type="datetime1">
              <a:rPr lang="en-US" smtClean="0"/>
              <a:t>12/21/2023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6A56-A585-412B-9703-D4115662C268}" type="datetime1">
              <a:rPr lang="en-US" smtClean="0"/>
              <a:t>12/21/2023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30FE-09EB-4879-AF02-AE7C4EDCD415}" type="datetime1">
              <a:rPr lang="en-US" smtClean="0"/>
              <a:t>12/21/2023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D531-8451-48D0-BDA1-BFBC7C7F5659}" type="datetime1">
              <a:rPr lang="en-US" smtClean="0"/>
              <a:t>12/21/2023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CF3A-4B9A-4F28-B925-4ECCC32211EE}" type="datetime1">
              <a:rPr lang="en-US" smtClean="0"/>
              <a:t>12/21/2023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0E438-E1E8-4989-BC52-FE5EDDD567CA}" type="datetime1">
              <a:rPr lang="en-US" smtClean="0"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645" y="756968"/>
            <a:ext cx="80676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44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333" y="1656541"/>
            <a:ext cx="3895725" cy="3286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583" y="379413"/>
            <a:ext cx="4181475" cy="7429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383022" y="6246326"/>
            <a:ext cx="47703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https://www.youtube.com/watch?v=82_R6Sgiuo0</a:t>
            </a:r>
          </a:p>
        </p:txBody>
      </p:sp>
    </p:spTree>
    <p:extLst>
      <p:ext uri="{BB962C8B-B14F-4D97-AF65-F5344CB8AC3E}">
        <p14:creationId xmlns:p14="http://schemas.microsoft.com/office/powerpoint/2010/main" val="240496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912" y="792163"/>
            <a:ext cx="42957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5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81" y="2877807"/>
            <a:ext cx="2933187" cy="354171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1" y="669776"/>
            <a:ext cx="2532470" cy="1504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0008" y="707737"/>
            <a:ext cx="2406225" cy="14203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8791" y="618518"/>
            <a:ext cx="2830230" cy="17620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2141" y="587546"/>
            <a:ext cx="3733800" cy="10763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6279" y="2877807"/>
            <a:ext cx="2760453" cy="304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32459" y="2855911"/>
            <a:ext cx="2634248" cy="32099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87133" y="2834944"/>
            <a:ext cx="259361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4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970" y="618518"/>
            <a:ext cx="5564293" cy="4514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353" y="618518"/>
            <a:ext cx="4674081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22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1668</TotalTime>
  <Words>8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</dc:title>
  <dc:creator>Shardha Nand</dc:creator>
  <cp:lastModifiedBy>Shardha Nand</cp:lastModifiedBy>
  <cp:revision>204</cp:revision>
  <dcterms:created xsi:type="dcterms:W3CDTF">2023-10-16T04:35:12Z</dcterms:created>
  <dcterms:modified xsi:type="dcterms:W3CDTF">2023-12-21T06:13:16Z</dcterms:modified>
</cp:coreProperties>
</file>