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6" y="3881887"/>
            <a:ext cx="5388454" cy="2653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0" y="0"/>
            <a:ext cx="11649075" cy="3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4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0" y="60924"/>
            <a:ext cx="118967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0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Shardha Nand</dc:creator>
  <cp:lastModifiedBy>Shardha Nand</cp:lastModifiedBy>
  <cp:revision>1</cp:revision>
  <dcterms:created xsi:type="dcterms:W3CDTF">2024-01-25T05:55:28Z</dcterms:created>
  <dcterms:modified xsi:type="dcterms:W3CDTF">2024-01-25T05:55:50Z</dcterms:modified>
</cp:coreProperties>
</file>