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63" y="77099"/>
            <a:ext cx="993457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4" y="1646387"/>
            <a:ext cx="5514975" cy="340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75" y="1646387"/>
            <a:ext cx="4213375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0595" y="6082425"/>
            <a:ext cx="47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https://www.youtube.com/watch?v=J3qX50yyiU0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70808" y="2303337"/>
            <a:ext cx="25879" cy="80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99850" y="3252158"/>
            <a:ext cx="1038044" cy="1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858665" y="3562712"/>
            <a:ext cx="8626" cy="854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8102362" y="2044629"/>
            <a:ext cx="1102023" cy="106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102363" y="3562712"/>
            <a:ext cx="1102022" cy="109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699850" y="4580628"/>
            <a:ext cx="1028341" cy="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99850" y="4727275"/>
            <a:ext cx="1038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8" y="1473679"/>
            <a:ext cx="10791825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37" y="225713"/>
            <a:ext cx="9934575" cy="6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6" y="1357803"/>
            <a:ext cx="10915650" cy="512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8460"/>
            <a:ext cx="9934575" cy="6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1" y="2893096"/>
            <a:ext cx="92106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1" y="532334"/>
            <a:ext cx="10294099" cy="226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6" y="3486150"/>
            <a:ext cx="3901926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03" y="3482208"/>
            <a:ext cx="3804040" cy="3038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409" y="3482208"/>
            <a:ext cx="3215407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30" y="0"/>
            <a:ext cx="9934575" cy="4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7" y="1068388"/>
            <a:ext cx="452437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17" y="3278187"/>
            <a:ext cx="4676775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87" y="968375"/>
            <a:ext cx="4695825" cy="2409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37" y="225713"/>
            <a:ext cx="9934575" cy="662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186" y="3458054"/>
            <a:ext cx="4695825" cy="21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6" y="1357803"/>
            <a:ext cx="11372850" cy="537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63" y="77099"/>
            <a:ext cx="99345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" y="1357803"/>
            <a:ext cx="12001500" cy="497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63" y="77099"/>
            <a:ext cx="99345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3" y="915747"/>
            <a:ext cx="11725275" cy="545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63" y="42593"/>
            <a:ext cx="9934575" cy="6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8" y="1357803"/>
            <a:ext cx="11820525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37" y="225712"/>
            <a:ext cx="9934575" cy="6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543844"/>
            <a:ext cx="9639300" cy="495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37" y="225712"/>
            <a:ext cx="9934575" cy="6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3854" y="2353469"/>
            <a:ext cx="321340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19" y="1173162"/>
            <a:ext cx="66960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37" y="225712"/>
            <a:ext cx="9934575" cy="686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32" y="2353469"/>
            <a:ext cx="3587062" cy="3333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58" y="2353469"/>
            <a:ext cx="3457665" cy="31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3" y="1134553"/>
            <a:ext cx="1068705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37" y="225712"/>
            <a:ext cx="9934575" cy="686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97" y="2869554"/>
            <a:ext cx="2660544" cy="31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7" y="225713"/>
            <a:ext cx="9934575" cy="662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9" y="982160"/>
            <a:ext cx="10183289" cy="1876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644" y="3620083"/>
            <a:ext cx="4621872" cy="3092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061" y="3724815"/>
            <a:ext cx="4724400" cy="2987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094" y="2952225"/>
            <a:ext cx="94488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Shardha Nand</dc:creator>
  <cp:lastModifiedBy>Shardha Nand</cp:lastModifiedBy>
  <cp:revision>32</cp:revision>
  <dcterms:created xsi:type="dcterms:W3CDTF">2024-01-20T13:31:14Z</dcterms:created>
  <dcterms:modified xsi:type="dcterms:W3CDTF">2024-01-20T15:53:15Z</dcterms:modified>
</cp:coreProperties>
</file>