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" y="1194899"/>
            <a:ext cx="707707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9" y="2749551"/>
            <a:ext cx="700087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60" y="249848"/>
            <a:ext cx="2152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3" y="1286669"/>
            <a:ext cx="9705975" cy="2733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43" y="562068"/>
            <a:ext cx="441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" y="2316163"/>
            <a:ext cx="11706225" cy="31893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41290" y="5917196"/>
            <a:ext cx="502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https://www.youtube.com/watch?v=WWcgHjuKVqA</a:t>
            </a:r>
          </a:p>
        </p:txBody>
      </p:sp>
    </p:spTree>
    <p:extLst>
      <p:ext uri="{BB962C8B-B14F-4D97-AF65-F5344CB8AC3E}">
        <p14:creationId xmlns:p14="http://schemas.microsoft.com/office/powerpoint/2010/main" val="18576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" y="1565156"/>
            <a:ext cx="413385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9" y="244833"/>
            <a:ext cx="471487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9" y="3337421"/>
            <a:ext cx="3705225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99" y="4974252"/>
            <a:ext cx="2581275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602" y="244833"/>
            <a:ext cx="6405743" cy="2119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602" y="2535807"/>
            <a:ext cx="3314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0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025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59798"/>
            <a:ext cx="62960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5069498"/>
            <a:ext cx="6296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1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Shardha Nand</dc:creator>
  <cp:lastModifiedBy>Shardha Nand</cp:lastModifiedBy>
  <cp:revision>11</cp:revision>
  <dcterms:created xsi:type="dcterms:W3CDTF">2024-01-25T04:38:32Z</dcterms:created>
  <dcterms:modified xsi:type="dcterms:W3CDTF">2024-01-25T05:58:33Z</dcterms:modified>
</cp:coreProperties>
</file>