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2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5795-4FD1-47C9-B4FD-6BF184210B7A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C950-4E22-44BC-ADFB-90E17A86B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5795-4FD1-47C9-B4FD-6BF184210B7A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C950-4E22-44BC-ADFB-90E17A86B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3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5795-4FD1-47C9-B4FD-6BF184210B7A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C950-4E22-44BC-ADFB-90E17A86B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7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5795-4FD1-47C9-B4FD-6BF184210B7A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C950-4E22-44BC-ADFB-90E17A86B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25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5795-4FD1-47C9-B4FD-6BF184210B7A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C950-4E22-44BC-ADFB-90E17A86B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6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5795-4FD1-47C9-B4FD-6BF184210B7A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C950-4E22-44BC-ADFB-90E17A86B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4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5795-4FD1-47C9-B4FD-6BF184210B7A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C950-4E22-44BC-ADFB-90E17A86B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2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5795-4FD1-47C9-B4FD-6BF184210B7A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C950-4E22-44BC-ADFB-90E17A86B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3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5795-4FD1-47C9-B4FD-6BF184210B7A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C950-4E22-44BC-ADFB-90E17A86B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0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5795-4FD1-47C9-B4FD-6BF184210B7A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C950-4E22-44BC-ADFB-90E17A86B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0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5795-4FD1-47C9-B4FD-6BF184210B7A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C950-4E22-44BC-ADFB-90E17A86B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0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F5795-4FD1-47C9-B4FD-6BF184210B7A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CC950-4E22-44BC-ADFB-90E17A86B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2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96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96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10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76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1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95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Gradient Descent</vt:lpstr>
      <vt:lpstr>Gradient Descent Algorithm</vt:lpstr>
      <vt:lpstr>Gradient Descent Algorithm</vt:lpstr>
      <vt:lpstr>PowerPoint Presentation</vt:lpstr>
      <vt:lpstr>Gradient Descent Algorithm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Gradient Descent</dc:title>
  <dc:creator>Samad</dc:creator>
  <cp:lastModifiedBy>Samad</cp:lastModifiedBy>
  <cp:revision>2</cp:revision>
  <dcterms:created xsi:type="dcterms:W3CDTF">2024-01-10T18:10:45Z</dcterms:created>
  <dcterms:modified xsi:type="dcterms:W3CDTF">2024-01-10T18:12:40Z</dcterms:modified>
</cp:coreProperties>
</file>