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378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65217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0-27T05:31:48.1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FF00"/>
    </inkml:brush>
    <inkml:brush xml:id="br5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8414 6068 0,'-18'0'188,"-17"0"-157,0 35-31,17-17 15,-35-18-15,0 35 16,0 0 0,18 1-16,0-19 15,-1 1 1,19-1-16,-19 1 16,36 0-1,-35-1-15,17 1 16,18 0-1,-17-1-15,-18 1 16,35 0-16,-18 17 16,0-35-1,18 17-15,-17 19 16,17-1 0,0-17-1,0 17 1,-18 0-1,18-17-15,0 17 16,0 0 0,0 1-1,0-1 1,0-17 0,0-1-1,0 1-15,0 17 16,0-17-1,0-1 1,0 19 0,18-19-1,-18 1-15,17 0 16,-17-1 0,18-17-16,-18 18 15,18 0-15,-1-1 31,-17 1-31,18-18 16,-18 17 0,17 1-16,1-18 15,-18 18-15,18-18 16,-18 17 0,17-17-16,-17 18 15,36 0 1,-19-18-16,1 17 31,0 1-31,-1-18 31,1 0-31,0 0 16,-1 18-16,1-18 16,-1 0-1,1 0 1,17 0-1,-35 17-15,36-17 16,-19 0 0,19 0-16,-1 0 15,-18 0-15,1 0 16,0 0 0,-1 0-16,1 0 15,0 0 1,17 0-1,-17-17 1,17 17 0,-18 0-1,1 0 1,0 0-16,-18-18 16,17 18-1,1 0-15,-18-18 16,18 18-1,-1 0 1,1 0 0,-18-17-1,18 17 17,-18-18-32,17 0 15,1 18 1,-18-17-1,18-1-15,-1 0 16,-17 1 0,18-18-16,17 17 15,-17-17 1,-1-18-16,-17 17 16,18 19-1,-18-18-15,18-1 16,-1 36-16,-17-35 15,18 35 1,-18-18-16,0-17 16,0 17-1,0-17 1,0 17 0,0 1-1,0-1-15,0 1 16,0-1-1,0 0-15,0 1 16,0-1 0,0-17-1,0 17 1,0-17-16,0 0 16,-18-1-16,1 36 15,17-17 1,-18-1-16,18 0 15,-18 1 1,18-1-16,-17 18 16,-1-35-1,18 17-15,-18 18 16,1-17-16,17-19 16,-18 36-1,1 0-15,-1-17 16,18-1-1,-35 0-15,17 18 16,-17-17 0,17-1-1,0 18 1,1-18 0,-1 1-1,0-1 1,1 18-1,-1 0 1,1-18 0,-1 1 15,0 17-15,1 0-1,-1 0 16,0 0-15</inkml:trace>
  <inkml:trace contextRef="#ctx0" brushRef="#br0" timeOffset="3470.1239">8132 6526 0,'-18'36'328,"0"-36"-313,18 35 1,0 0-16,-17-35 16,17 35-16,0 1 31,0-19-31,0 19 31,0-19-31,0 1 16,0 0-1,0-1-15,0 1 16,0 0 15,0-1 0,0 1-31,0-1 16,0 1 15,0 0-15,0-1 62,0-34 78,0-1-140,0 0 0,0 1-16,0-1 15,0-17 1,0-18-16,0 35 15,0-17-15,0 17 16,0-17 0,0 0-16,0 17 15,0-17 1,0 17-16,0-17 16,0 0-1,0 17 1,0 0-16,0 1 15,0-1 17,0 1-17,0-1 63,17 18 32,1 0-95,0 0 1,-1 0 0,-17 18-1,35-1-15,1 18 16,-19-17 0,1 0-1,0-18-15,-1 17 31,1 1-31,-18 0 16,18-18 0,-1 0-16,1 17 15,-18 1-15,17 0 32,1-1-32,-18 1 15,18-18 1,-1 17-1,1 1 1,-18 0 0,18-1-16,-1 1 15,-17 0 17,18-1-17,0-17 16,-18 18-15,0 0 15,0-1 188,17-17-219,-17 18 141,0 0-94,18-18-1,-18 17-30,0 1 15,17-18-15,-17 17 15,0 1 0,0 0 1,18-18 15</inkml:trace>
  <inkml:trace contextRef="#ctx0" brushRef="#br0" timeOffset="5489.8857">8114 6809 0,'0'-18'344,"18"18"-329,-1-18 1,1 1 0,-1 17-1,1 0 1,0 0 0,17 0-1,-17 0 1,-18-18-16,17 18 15,1 0 1,0 0-16,17 0 16,-35-18-1,17 18 1,1 0-16,0 0 16,-1-17-1,1 17 16</inkml:trace>
  <inkml:trace contextRef="#ctx0" brushRef="#br0" timeOffset="9728.5098">14905 5045 0,'17'0'234,"1"0"-218,-18 17 0,35 1-16,1 0 15,-1 17-15,-35 0 16,35 0 0,-17-17-1,17 17-15,-17 1 16,-1-19-16,1 19 15,0-1 1,-1 0-16,1-17 16,0 35-16,-1-18 15,-17-17 1,0-1 0,18 1-16,-18 0 15,0-1-15,18 1 16,-18-1-1,17 1-15,-17 17 16,18 1 0,-18-19-1,17 1 1,-17 0 0,18-1-1,-18 1 1,0-1-1,0-52 157,-18 35-172,-17-35 16,18-18 0,-19 18-16,19 17 15,-19-17-15,19 0 16,-19-18-1,36 35-15,-17-17 16,-18-18 0,17 17-16,0 1 15,1 0 1,-1 0-16,18 17 16,-18-17-1,1-1-15,17 19 16,-18-1-16,18-17 15,0 17 1,0 1 0,0-1-1,0 0 1,0 1 0,0-1-1,0 0 16,0 1 1,18 17 30,-18-18 1,17 18-32,1 0 0,0 0 0,-1 0-31,1 18 16,-18-1 0,18-17-16,-1 18 15,-17 0 1,0-1 0,18-17-16,-18 18 31,0 0-31,0-1 15,0 1 1,0 0 0,0-1-1,0 18 1,-18-35 15,1 18-31,-1 0 16,18-1-1,-18-17-15,1 18 16,17 0 0,-18-18-1,0 0 17,18 17-17,18-17 126,17 0-110,1 0-31,-1 0 16,18-17-1,17 17-15,-17 0 16,0 0 0,-18-18-16,1 18 15,-1 0-15,0 0 16,-17 0-1,-1 0-15,19 0 16,-19 0 0,1 0-1,0 0 1,-1 0 0,-17 18-16,18-18 15,0 17 1,-1-17-16,1 18 31,0 0-15,-18-1 31,0 1-47,0-1 15,0 1 16,0 0-31,0 17 32,0-17-32,0-1 15,0 19-15,-18-1 16,-35 18 0,18-18-16,-1 18 15,19-18 1,-19 1-16,19-19 15,-1 1 1,18-1-16,-17 1 31,-1-18-15,0 0 15,18 18-31,-17-18 47,17 17-31,-18-17 31,0 0 78,1 18-110,-1-18-15,0 0 16,18 18-1,-17-18 1</inkml:trace>
  <inkml:trace contextRef="#ctx0" brushRef="#br0" timeOffset="13100.2554">15752 4957 0,'0'-18'78,"0"-35"-62,0 35-1,0-17-15,0 0 16,-18 17-1,18 0-15,0-17 16,-18 35 0,18-17-16,0-1 15,-17 18 1,-1-18 0,18 1-16,0-1 15,-18 18 1,1 0-1,-1-18 1,0 18 0,1 0-1,-1-17 1,0 17-16,1 0 31,-1 0-31,1 0 16,-1 0-1,0 0-15,1 0 16,-19 0 0,-17-18-16,36 18 15,-36 0-15,0 0 16,18 0 0,-18 0-16,18 0 15,17 0 1,-17 0-16,17 0 31,-17 0-31,17 0 16,0 0-1,1 0 1,-19 18-16,1-1 16,18 1-1,-19-18-15,19 18 16,-1-1-1,0 1-15,-17-18 16,35 18-16,-18-1 16,1 1-1,-1-18-15,1 17 32,-1 1-32,0-18 15,18 35 1,-35-17-16,35 0 15,-18-1-15,1 19 16,17-19 0,-18 19-16,18-1 15,0 0 1,-18 0-16,18 1 16,0 34-1,0-35-15,0 18 16,0 18-16,0-36 15,0 18 1,0 0-16,0-18 16,0 18-1,0-17-15,18-1 16,-18 0 0,35 18-16,-17 0 15,0-18-15,-1 0 16,-17 1-1,18 17-15,0-36 16,-18 19 0,17-1-16,1-18 15,-1 1 1,1 17-16,0-35 16,-1 18-16,1 0 15,-18-1 1,18-17-16,-1 18 15,19 0 1,-19-18 0,1 17-1,-1 1 1,1-18 0,0 18-1,-1-18-15,19 0 31,-1 0-31,-17 17 16,17-17 0,-17 0-16,-1 0 15,18 0 1,1 0-16,-1 0 16,0 0-1,-17 0-15,17 0 16,0 0-16,1 0 15,-1 0 1,0 0-16,-17 0 16,17 0-16,0 0 15,-17 0 1,0 0-16,-1 0 16,1 0-1,17-17-15,1 17 16,-19-18-1,19 18-15,-1-18 16,-18 18-16,1-17 31,0 17-31,17-18 32,18 0-32,-35-17 15,17 17 1,0 1-16,-17-1 15,-18-17-15,17 35 16,1 0 0,-18-18-16,18-17 15,-18 17 1,0-17 0,17 35-1,-17-53-15,18 18 16,-18 0-16,0-1 15,18-34 1,-18 34-16,0-16 16,0 16-1,0 1-15,17 0 16,-17-18 0,0 35-16,0-17 15,0 17-15,0-17 16,0 0-1,0 17-15,0-17 16,0 17 0,0-17-16,-17 0 15,-1 17 1,18 0-16,-18-17 16,18 17-1,-17-17 1,-1 35-16,0-35 15,1 17 1,-1 18-16,0-35 16,1 17-1,-18 1-15,-1-1 32,19 0-32,-19-17 15,1 17 1,17 1-1,-17 17-15,18 0 16,-1-18 0,-17 0-16,-1 18 15,19-17 1,-1-1-16,0 18 16,-17-17-16,0 17 15,17 0 1,1 0-1,-1 0 1,-17-18 0,17 18-16,0 0 31,1 0 0</inkml:trace>
  <inkml:trace contextRef="#ctx0" brushRef="#br0" timeOffset="16045.0774">15628 11395 0,'-18'35'625,"-17"-17"-609,17-1-16,-17 1 15,0 0 1,17-1-16,-17 18 16,0 1-1,-1-19-15,19 1 16,-1 17 0,-17 1-16,17-19 15,1 1-15,-1 17 16,18-17-1,-18-1-15,18 1 16,-17 0 0,17-1-16,0 19 15,0-1 1,0-17 0,0-1-1,17 18-15,1-17 16,0 0-1,-1-1 1,19 1 0,-1 0-1,-18-1-15,19-17 16,17 18 0,-36-18-16,36 0 15,-35 0-15,35 0 16,-18 0-1,0 0-15,1 0 16,17 0 0,-36 0-16,36 0 15,-18 0-15,-17 0 16,17 0 0,-17 0-16,-18-18 15,35 18 1,-35-17-1,18 17 1,-1 0 0,1 0 46</inkml:trace>
  <inkml:trace contextRef="#ctx0" brushRef="#br0" timeOffset="18591.607">16192 10777 0,'-17'-17'47,"-1"17"-32,1 0-15,-1 0 16,0 0-16,1 0 16,-19 0-1,1 0-15,-18 0 31,36 0-31,-19 0 16,1 0 0,17 0-16,-17 0 15,0 0-15,0 0 16,-1 17 0,-17-17-16,36 18 15,-36 0 1,17-1-16,-16 19 15,34-36 1,-17 17-16,-1 1 16,19-1-16,-19 1 15,1 0 1,18-18 0,-1 17-16,0 19 15,1-19-15,-1-17 16,0 18-1,1 0-15,17-1 16,-36 18-16,19-17 16,-1 17-1,1-17-15,-1 17 16,0 1 0,-17-19-16,17 19 15,1 16 1,-1-16-16,18-19 15,-18 19-15,1 17 16,-1-18 0,0-18-16,18 19 15,0-19 1,0 19-16,0 17 16,0-36-1,0 18-15,0 18 16,0-35-16,0 35 15,0-35 1,0 17-16,0 18 16,0-36-1,18 19-15,-18-1 16,0 0 0,18-17-16,-18 17 15,0-17-15,17-1 16,1 19-1,0-19-15,-1 19 16,1-19 0,0 19-16,17-36 15,0 17 1,-17 18-16,17-17 16,0-18-16,-17 18 15,17-1 1,1-17-16,-19 0 15,18 18 1,1-18-16,-19 0 16,19 18-1,-1-18-15,-17 17 16,17-17-16,-18 0 16,19 0-1,-1 18-15,-17-18 16,17 0-1,0 0-15,-17 0 16,35 0 0,-36 0-16,19 0 15,-1 0 1,-17 0-16,-1 0 16,1 0-16,0 0 15,-1 0 1,1 0-16,-1-18 15,19 18 1,-19 0-16,19-35 16,-19 17-16,19 1 15,-19-1 1,18 0-16,1-17 16,-1 0-1,-17-18-15,-1 35 16,1 1-1,-18-1-15,18 0 16,-18 1 0,0-1-1,0 1 1,17 17 0,-17-36-16,0 1 31,18 0-31,-18 17 15,0-17-15,0 17 16,0-17 0,0-18-16,0 35 15,0-52 1,0 17-16,0 0 16,0 0-1,0 0-15,0 18 16,0 0-16,0-18 15,0 35 1,0-17-16,0-1 16,0 19-1,0-36-15,0 35 16,0-17 0,0 0-16,0 17 15,0 0 1,0 1-16,0-1 15,-18 0-15,18 1 16,0-1 0,0-17-16,-17 0 15,-1 35 1,0-36-16,18 19 16,-17-1-16,17 0 15,-18 1 1,0 17-16,1-18 15,-1-17 1,-17 17-16,0-17 31,-1 17-31,19 18 32,-1-17-32,0 17 15</inkml:trace>
  <inkml:trace contextRef="#ctx0" brushRef="#br0" timeOffset="21327.9361">8414 13335 0,'0'35'234,"17"1"-218,1-19 0,17 18-16,1 18 15,-1 0 1,-18-17-16,19-1 15,-1 0-15,0 0 16,-17 1 0,0-19-16,-1 19 15,1-1 1,0-17-16,-1-1 16,-17 18-1,18-17-15,-1-18 16,-17 18-1,18-1-15,-18 1 47,18 0 0,-1-18 78</inkml:trace>
  <inkml:trace contextRef="#ctx0" brushRef="#br0" timeOffset="23268.7968">8167 13406 0,'0'-18'234,"70"0"-218,36-52-16,0 34 16,0-34-16,-18 35 15,-17 17 1,-1-17-16,-17 35 15,0-18 1,-18 18-16,1-18 16,-1 18-1,-18 0-15,1 0 16,0 0 0,17 0-1,-17 0-15,-1 0 31,1 0-31,-18 18 16,18-18 0,17 18-16,0-1 15,-17 1 1,-1 0 0,1-1-1,-18 1 1,18 0-16,-18 17 15,17 0 1,-17-17-16,0 17 16,0 0-16,0 18 15,0 0 1,0-18-16,0 36 16,0-36-1,-35 36-15,17-36 16,1 0-1,17 1-15,-36-1 16,19-17 0,-1 17-16,1 0 15,17-17-15,-18-1 16,-17 19 0,-1-1-16,1-17 31,35-1-31,-18-17 15,1 18-15,-1-1 16,1 1 0,-1-18-1,0 0 1,1 18-16,-1-1 16,0-17-1,1 0-15,-1 0 16,0 0 78</inkml:trace>
  <inkml:trace contextRef="#ctx0" brushRef="#br0" timeOffset="26680.5482">9472 12982 0,'0'-17'219,"0"-1"-204,-53 0 1,18-17-16,-36 0 16,36-1-1,-18 1-15,18 0 16,0 17-16,17 18 15,-17-17 1,-1-1-16,1 0 16,0 1-1,0-1-15,-1 0 16,19 18 0,-19-17-16,-17 17 15,36 0-15,-18 0 16,-1-18-1,19 18-15,-19 0 16,19 0 0,-19 0-1,19 0-15,-19 0 32,19 0-32,-1 0 15,-17 0 1,0 0-16,-1 18 15,1-1 1,0 1-16,0 17 16,-18 1-16,0 17 15,0-36 1,0 71-16,0-52 16,-18 52-1,1-18-15,35 1 16,-1-18-1,19 0-15,-19-18 16,19 0-16,-1-17 16,0 17-1,18 1-15,-17-19 16,17 36 0,0 0-16,0-18 15,0 36 1,0-18-16,0 0 15,0 0-15,0 0 16,0 17 0,0-35-16,0 36 15,17-18 1,19 17-16,-19-17 16,1 0-1,17 35-15,-17-35 16,17 0-16,-17 0 15,-1-18 1,19 18-16,-19-35 16,-17 0-1,36 17-15,-19-35 16,-17 18 0,18-1-16,0-17 15,-18 18-15,17-18 16,19 17-1,-36 1-15,17-18 16,1 0 0,-1 0-16,1 0 15,17 18 1,1-18-16,-1 0 16,18 0-16,-18 0 15,36 0 1,-1 0-16,1 0 15,-36 0 1,18 0-16,0 0 16,-35 0-1,34 0-15,-34 0 16,17 0-16,1 0 16,-19 0-1,19 0-15,-1 0 16,0 0-1,-17 0 1,-1 0 0,19-18-16,-19 0 15,1 18 1,0 0 0,-18-17-16,35 17 15,-18 0 1,-17-18-16,36-17 15,-1 17 1,-17-17 0,-1 17-1,1 1 1,0 17-16,-1-18 16,-17 0-1,0 1 1,18-1-1,0 18-15,-18-35 16,17 0-16,-17 17 16,18-17-1,-1-1-15,-17 19 16,18-1 0,-18 0-16,18 1 15,-18-1 1,0 1-16,0-1 15,17-17 1,-17 17-16,18-17 16,-18-1-16,18 19 15,-18-36 1,0 35-16,0-17 16,0 17-1,0-17-15,17 0 16,-17 17-1,0-17 1,18 0-16,-18-1 0,0 1 16,0 0-1,18 17-15,-18-17 16,0 17 0,0 1-16,0-19 15,0 19 1,0-1-16,0 0 15,0 1-15,0-1 16,0 0 0,0 1-1,0-1 1,0 1-16,0-1 31,0 0-31,0 1 16,0-1-1,0 0 1,0 1 15,0-1-31,0 0 32,0 1-32,0-1 15,0 1 16,0-1-31,0 0 32,0 1-32,0-1 15,-18 0 17,18 1-32,-18-1 31,18 0-16,0 1 1,-17 17 0,17-18 15,0 0 0,-18 18 0,18-17 32</inkml:trace>
  <inkml:trace contextRef="#ctx0" brushRef="#br1" timeOffset="48854.3545">6473 7743 0</inkml:trace>
  <inkml:trace contextRef="#ctx0" brushRef="#br1" timeOffset="51948.3302">6473 7743 0,'0'18'516,"18"0"-501,0-18 1,-18 17-1,0 1 1,17-18 0,-17 18-1,18-18 1,-18 17 46,0 1-30,18-18-17,-1 0 63,-17-18 391,0 1-328,0-1-126,-17 0 1,-1 18 31,18-17-16,0-1-15,0 0 31,0 1 0,0-1 15,18 18-46,-1 0 15,1 0 16,0 0-32,-1 0-15,1 0 32,-1 0-17,1 0 1,0 0 0,-1 18-16,-17-1 15,18-17 1,-18 18-1,18 0 1,-18-1 0,0 1-1,0 0 1,0 17 0,0-17-1,0-1 1,0 1-1,0-1 1,-18 1-16,18 0 16,-18-1-1,1 1-15,-1 0 16,18-1 0,0 1 30,35-18 95,-17 0-125,0 0-1,17 0 1,-17 0 0,17 0-1,-17 0-15,-1 0 16,1 0-1,-1 0-15,1 0 16,0 0 0,-1 18-1,-17-1 1,18 1-16,0-18 16,-18 18-1,0-1 1,0 1-1,0-1 1,0 1-16,0 0 16,0 35-1,-18-18-15,-17 35 16,-18-17-16,18-17 16,-1-1-1,19-17-15,-1-18 31,18 17-31,-18-17 32,1 0 15,-1 0-16</inkml:trace>
  <inkml:trace contextRef="#ctx0" brushRef="#br1" timeOffset="55610.1621">7197 7743 0,'-18'18'282,"0"17"-282,18-17 15,-17 17 1,-1 1-16,0-19 16,1 1-1,17 17-15,0-17 16,0 17-1,-18-35 1,18 18-16,0-1 16,0 1 15,0 0-15,0-1-16,0 1 31,0 0-31,0-1 31,0 1-15,0-1-16,0 1 31,18 0-15,-1-18-1,1 17 1,0-17-1,-1 0 1,1 0 31,0 0-31,-1 0-1,1-35 1,17 17-1,-35 1-15,35-18 16,-17-1 0,0 1-16,-1 17 15,1-17-15,-18 0 16,0-1 0,18 19-1,-18-18 1,0 17 15,0-17-31,0 17 16,0 0-1,0 1 1,0-1 15,0 0-15,-18 18-1,0-17 17,18-1 171,0 1-141,0-1-15,18 18-47,-18-18 16,18 18-1,-1 0-15,1-17 16,0-1 0,-1 18-1,1 0 1,0-18 0,-1 18-1,-17-17-15,0-1 16,18 18-1,-1 0 1,-17-18 0,18 1-1,0 17-15,-18-18 32,17 18-17,-17-17 16,0 34 141,0 1-156,0-1 0,0 19-1,0-19 1,-17 19-1,17-1 1,0-17 0,0-1-1,0 1-15,0-1 16,0 1 0,0 0-1,0-1 1,0 1-1,0 0 1,0-1 0,0 1-1,0 0 1,17-18 15,-17 17-31,18-17 16,-18 18-1,18-18 17,-1 0-17,1 0 17,0 0-32,-1 0 15,1 0 1,-1 0-1,1 0-15,0-18 16,-1 18 0,1 0-16,-18-17 15,18 17 1,-1-18-16,-17 0 31,18 1-31,0-1 16,-1 18-16,-17-18 15,18 18 1,-18-17-16,17 17 16,-17-18-1,0 0-15,0 1 32,0-1-17,0 1 1,0-1 15,0 0-15,0 1-16,0-1 31,0 0-31,-17 18 16,-1-17-16,1-1 15,-1 0 1,0 1-1,1-1 1,-1 18-16,18-17 16,-18-1-1,1 18 1,17-18-16,-18 18 16,0 0-1,1 0-15,-1-17 47,1 17-31,17-18-1,-18 18 1,0 0 0,18-18 30,-17 18 17,17-17-63</inkml:trace>
  <inkml:trace contextRef="#ctx0" brushRef="#br1" timeOffset="62418.2686">16439 6121 0,'0'17'406,"18"-17"-390,-18 36-1,0-19-15,18-17 16,-18 18 0,17 0-16,1-1 15,-18 1-15,0-1 16,0 1-1,18 0-15,-18-1 16,17 19 0,-17-1-16,18-35 15,-18 35-15,0 0 16,18-17 0,-18 17-16,0-17 15,17 0 1,-17-1-16,18 1 15,-18 0 1,0-1-16,17 1 16,-17-1-1,0 1 1,18 0 0,-18-1-1,0 1 1,18-18-1,-18 18 17,0-1 15,35-17 62</inkml:trace>
  <inkml:trace contextRef="#ctx0" brushRef="#br1" timeOffset="65198.551">17022 6085 0,'0'-17'297,"-18"17"-281,0-18-1,1 0-15,-1 1 16,0 17 0,1-18-16,-1 18 15,0-17-15,1-1 16,-19 18 0,19 0-1,-1-18 1,1 18 15,-1 0-15,0 0-1,1 0 1,-19 0-16,1 0 31,0 18-31,17 0 16,1-1-1,-19 18-15,19-17 16,-1 0 0,18-1 15,0 1-15,-18-18-16,18 18 15,0-1 1,0 1-1,0 0 1,18-1 0,0-17-16,-1 0 15,1 18 1,17 0-16,-17-1 16,-1-17-1,19 18-15,-19-18 16,19 0-16,-1 0 15,0 0 1,0 0-16,-17 0 16,0 0-1,-1 0-15,1 0 32,0 0 14,-1 0-14,1 17 233,0 1-233,-18 0-17,0-1 1,17 1-16,1 0 31,-18 17-15,18-35-1,-18 18-15,0-1 16,0 1-16,0 17 31,17-35-31,1 18 31,-18-1-31,0 1 16,0 0 0,0-1-1,17-17-15,-17 18 16,0 0 0,18-1-1,-18 1 16,0-1-15,18-17-16,-18 18 16,0 0 15,0-1 0,0 1 47</inkml:trace>
  <inkml:trace contextRef="#ctx0" brushRef="#br1" timeOffset="67516.6276">17410 5927 0,'0'35'109,"-18"0"-93,0 0-1,1-17-15,17 17 16,-18-17 0,18 0-16,-18 17 15,18-17 1,-17 17-16,17 18 16,-18-36-16,18 19 15,0-19 1,0 1-16,0 17 15,0-17 1,0 0-16,0 17 16,0-18-1,0 1 1,0 0 0,18-1-1,-18 1-15,17-18 16,-17 18-1,18-1-15,0-17 16,-18 18 0,17 0-16,1-18 15,-18 17-15,18-17 16,-1 0 15,1 0-15,-1 0-1,19 0 1,-1 0 0,-17 0-16,-1-17 15,19-1 1,-1-17-16,-17 17 16,17 0-1,-18-17-15,1 0 16,17 17-1,-35 1-15,0-1 16,18 0 0,0 1-16,-18-1 15,0 0-15,17 1 16,-17-1 0,0 0-16,0-17 15,0 18 1,0-19-1,0 19-15,0-19 32,0 19-32,0-1 15,-17 0 1,17 1-16,-18-19 16,0 1-1,18 18 1,-17-1-16,-1 0 15,18 1 1,0-1-16,-18 18 16,1-18-1,-1 1 1,18-1 0,-17 18-1,-1 0 1,18-18-16,-18 18 15,1-17-15,-1 17 16,18-18 0,-18 18-16,1 0 15,-1 0 17,0 0-17,1-17 1,-1 17 15,0 0 0</inkml:trace>
  <inkml:trace contextRef="#ctx0" brushRef="#br1" timeOffset="71404.5564">16316 13212 0,'0'-18'312,"18"0"-296,17 1-16,0-1 15,18 0 1,-18 1 0,1-1-16,-1 0 15,0 18 1,0 0-16,1-17 15,-19 17-15,1 0 16,0 0 0,-1 0-1,19 0 1,-19 0 15,1 0-31,-1 0 16,1 35 15,0-17-15,-18 17-1,0-17-15,0 17 16,0-17 0,0 17-16,0-18 15,0 1 1,0 17-16,0-17 15,-18 0-15,0 17 16,1 0 0,17-17-16,-18 17 15,-17 0 1,17-17-16,1 0 16,17-1-1,0 1-15,-18-18 47,18 18 0,18-18 47,17 0-79,0-36 1,36 19-16,-18-1 16,35-17-16,-35 17 15,35-17 1,0 17-16,-17 1 15,-1-1 1,-34 0-16,16 1 16,-16 17-1,-19 0-15,1 0 16,17-18-16,-17 18 47,0 0 0</inkml:trace>
  <inkml:trace contextRef="#ctx0" brushRef="#br1" timeOffset="72719.2831">17586 12771 0,'0'35'188,"0"0"-188,18-17 15,-1 35 1,1-18-16,-18-17 16,18 17-1,-18 0 1,17-35-16,-17 35 15,18 1-15,-1-19 16,-17 1 0,18 0-16,-18-1 15,0 1 1,0 0 0,18-1 15,-18 1 16</inkml:trace>
  <inkml:trace contextRef="#ctx0" brushRef="#br1" timeOffset="74438.7144">18115 12700 0,'-18'0'109,"1"18"-109,17 17 16,-18 0-1,1 0-15,-19-17 16,19 35 0,17-18-16,-18-17 15,0 17-15,18 0 16,0-17-1,0 0 1,0-1 0,0 1-1,0 0 1,18-1 0,0 1-1,-18 0-15,17-18 16,-17 17-1,18-17 1,-18 18-16,18-18 31,-1 0-15,1 0 0,-1 0-1,1 0 1,0 0-1,-1 0 1,1 0 0,-18-18-1,18 18 1,-1 0-16,-17-17 16,18-1-1,-18 0 1,18 18-1,-18-17 17,17-1-17,-17 0 1,0 1 15,0-1-31,0 0 31,0 1-31,0-1 32,0 1-32,0-1 15,0 0-15,0 1 16,0-19 0,-17 19-1,17-1 1,-18 0-1,18 1 1,0-1 0,-18 1-1,1 17 1,17-18 0,0 0 15,-18 18 31</inkml:trace>
  <inkml:trace contextRef="#ctx0" brushRef="#br1" timeOffset="79472.799">8273 15575 0,'17'0'1641,"19"0"-1641,-19 0 15,1 0-15,17 0 16,-17 0-1,-1 0 1,1 0 0,0 0-16,-1 0 15,1 0 1,17 0 0,-17 0-1,17 18 1,0-1-1,-17 1 1,0 0-16,-1-18 16,1 17-1,-18 19-15,18-19 16,-1 1 0,-17 17-16,18-17 15,-18 17-15,0-17 16,18-1-1,-18 19-15,0-19 32,0 1-32,0 0 15,0-1 1,0 1 0,0-1-1,0 1 1,0 0 15,17-18 110,1 0-126,-1 0-15,36 0 16,-35-18 0,35-17-16,17 35 15,-17-18 1,-35 1-16,35 17 15,-18 0 1,-17 0-16,17-18 16,-17 18-16,-1-18 15,19 18 1,-19 0-16,-17-17 16,18 17-1,0 0-15,-1 0 78</inkml:trace>
  <inkml:trace contextRef="#ctx0" brushRef="#br1" timeOffset="82182.479">9349 15346 0,'0'-18'15,"0"1"16,-18 17-31,18-18 32,0 0-1,-18 18-31,18-17 47,0-1-16,0 36 297,0-1-297,0 1 1,18-18-32,-18 18 15,0-1-15,18 1 16,-18 17 15,17-17-15,1 17-1,-18-17 1,0-1 0,18 19-16,-1-36 15,-17 17 1,18 1-16,-18-1 31,0 1-15,17-18 15,1 0 0,0 0 32,-1 0-48,1 0 17,0 0-17,-1 0 1,1 0-16,17 0 16,-17 0-1,-1-18-15,1 18 16,0 0-16,-18-17 31,17 17 0,1 0-15,-18-18 0,18 18-1,-18-17-15,0-1 31,0 0-15,0 1 0,0-1-1,0 0 1,0 1 0,0-1-16,0 0 31,-18 18-16,0 0 17,18-17-17,0 34 173,18 19-188,-18-1 15,35 0 1,1 18-16,-19 0 16,18 0-16,-17 0 15,0-35 1,-1 17-16,1 0 16,0-17-1,-1 17-15,-17-17 16,0-1-1,18-17-15,-18 18 16,18 0 0,-1-18-16,-17 17 15,0 1 1,18 0 0,0-1-1,-18 1 1,0-1-1,0 1 17,17 0 15</inkml:trace>
  <inkml:trace contextRef="#ctx0" brushRef="#br1" timeOffset="85104.3786">10142 15240 0,'0'-18'250,"0"1"-250,0-1 16,0 0-1,0 1 1,-17 17 15,-1-18-15,18 1-16,-18 17 16,1-18-1,-1 18-15,1 0 47,-1 0-31,0 0 15,1 0-15,-1 0 15,0 0 0,1 18-15,17-1-1,-18-17 1,0 18-16,18-1 16,-17-17-1,17 18 16,0 0-15,0-1 0,0 1-1,0 0 1,17-18 0,1 17-16,-18 1 15,0 0 1,18-18-16,-1 0 15,-17 17 1,18 1 0,0-18 15,-1 0-31,1 0 31,0 0 0,-1 0 1,1 0-17,-1 0-15,1 0 32,0 0-32,-1 0 31,1 0-16,-18-18 17,18 18-32,-18-17 78,17 17-63,1 0 64,0 0 139,-1 0-202,-17 17 0,18 1-1,-18-1 16,0 1-31,0 0 16,0-1 0,0 1-1,17-18 17,-17 18-32,0-1 15,0 1 1,0 0 15,0-1-31,18-17 31,-18 18-15,0-1-16,0 1 31,0 0-15,0-1-1,0 1 17,0 0-17,0-1 32,0 1-16,0 0 1</inkml:trace>
  <inkml:trace contextRef="#ctx0" brushRef="#br1" timeOffset="97310.1192">7814 6703 0,'0'-36'813,"-18"19"-798,-17-36-15,17 0 16,1 0-16,-1 0 16,1 0-1,-1 18-15,0 0 16,1 17-1,-1-17-15,0 0 16,18 17 0,0-17-16,-17-1 15,-1 19 1,18-19-16,-18 1 16,1 17-16,17-17 15,0 0 1,-18 17-16,18-17 15,-17 0 1,17 17-16,0-35 16,0 18-1,0 17-15,0-35 16,0 18-16,-18 0 16,18-18-1,0 18-15,0-1 16,0 1-1,0 0-15,0-1 16,0-16 0,0 34-16,0-17 15,0-1 1,0 19-16,0-19 16,0 19-1,0-18-15,18-1 16,-18 19-16,17-1 15,1-17 1,-1-1 0,-17 19-16,18-1 15,0-17 1,-1 17-16,19 1 31,-19-1-31,-17 0 16,18 1-1,0 17 1,-18-18 0,17 18-1,1 0-15,-1-18 16,1 18 0,0-17-1,-1-1 1,1 18-1,0 0-15,-1 0 32,1 0-32,0 0 15,-1 0 1,1-18-16,17 18 16,0 0-1,-17 0 1,17 0-1,-17 0 1,0 0-16,-1 0 16,1 0-1,0 0-15,-1 0 16,1 0 0,-1 18-16,-17 0 15,18-1 1,0-17-1,-18 36 1,17-36 0,-17 17-16,18 1 15,-18 0 1,18-18-16,-18 35 16,0 0-16,0-17 15,0-1 1,0 1-16,0 17 15,0 1 1,0-19-16,0 19 16,0-19-1,0 18-15,0 1 16,0-19-16,0 19 16,0-19-1,0 19 1,0-19-1,0 18 1,0 1 0,-18-1-1,0 0 1,18-17 0,0 0-1,0-1 1,0 1-16,-17 0 15,17-1 1,-18 18 0,18-17-16,0 0 31,-18-1-31,18 1 31,0 0-31,0-1 16,-17 1 15,17 0-31,0-1 47,-18 1-31,18-1-1,0 1 1,0 0-1,0-1 17,-17-17-1,17 18-31,0 0 16,0-1 15,-18 1-31,18 0 62,0-1-30,-18-17-32,18 18 31,0-1-16,0 1 17,0 0 46,0-1-47,0 1 32,-17-18-48,17 18-15,0-1 16,0 1 46,0 0-30,-18-18-17,18 17 16,0 1 16,0 0-31,0-1 15,-18 1-15</inkml:trace>
  <inkml:trace contextRef="#ctx0" brushRef="#br1" timeOffset="99955.3016">8043 5891 0,'0'-17'16,"-17"17"15,17-18-16,0 0 17,-18 18-1,18 18 360,0 0-391,0-1 15,0 1-15,0 0 16,0-1-1,0 1-15,0 17 32,0-17-32,0-1 15,0 1 1,0 0-16,0-1 16,0 1-16,0 17 31,0-17-31,0 17 31,0-17-31,0 0 31,0-1-31,0 1 16,0-1 0,18 1-1,-18 0 1,0-1-1,0 1 17,0 0-17,0-1 17,17-17 108,1 0-30,0 0-79,-18-17-16,0-1 1,17 18 0,1 0-1,0-18-15,17-17 16,0 17-16,-17 18 16,-1-17-1,1 17-15,0-18 16,-1 1-1,1 17 17,-18-18-17,18 18-15,-1-18 16,1 1 0,17 17-1,-17 0 1,-18-18-16,17 18 15,-17-18-15,18 1 63</inkml:trace>
  <inkml:trace contextRef="#ctx0" brushRef="#br1" timeOffset="103507.8437">5980 4674 0,'-18'18'235,"18"0"-220,0-1 1,0 18-16,0-17 16,0 17-1,0-17 1,0 17-1,0 1 1,0-1 0,0-17-16,0 17 15,0 0 1,0 0 0,0 1-1,0-19 1,0 1-1,0 17-15,0-17 16,0 17 0,0-17-1,0-1 1,18 1-16,-1 0 16,1 17-1,-1-35-15,1 18 16,0 17-1,17-35-15,-35 17 16,18 1 0,17 0-16,-17-18 15,17 17 1,18-17-16,-36 0 16,36 0-1,-35 0-15,17 0 16,1 0-1,-19 0 1,1 0-16,-1 0 31,1-17-31,0-1 16,-1 18 15,-17-18-31,0 1 16,18 17-1,-18-18 17,0 1-17,0-1 17,0 0-1,-18 18-16,1-17 1,-1 17-16,0 0 16,1 0-1,-18 0 1,17 0 0,0 0-1,1 0 1,-1 0-1,0 0 17,1 0 15,-1 0-32,0 0 16,1 17-31,-1-17 32,1 0 30,17 18-62,-18 0 16,0-1 31,1-17 15,17 18-62</inkml:trace>
  <inkml:trace contextRef="#ctx0" brushRef="#br1" timeOffset="105547.9494">6227 4780 0,'0'35'344,"17"-17"-344,-17 0 16,18 17-1,-18-17-15,0-1 16,0 1 0,17 0-1,-17-1-15,18-17 32,0 0-1,-1 0 31,1 0-46,-18 18 0,18-18-1,-1 0-15,1 0 16,0 0-1,-1 0 1,1 0 15,-1 0-31,1 0 16,0 17 0,17 1-1,0-18 1,-17 18-1,-18-1 1,18-17-16,-1 0 16,-17 18-16,0 0 15,0-1 1,18-17-16,-18 18 31,17 0-31,-17-1 31,0 1-31,18-1 16,-18 1 0,0 0-1,0-1 17,0 1-32,0 0 15,0-1 32,0 1-31,0 0 62</inkml:trace>
  <inkml:trace contextRef="#ctx0" brushRef="#br1" timeOffset="107541.2618">6244 4833 0,'0'-18'407,"18"18"-392,-1 0 1,-17-17-1,0-1-15,18 18 16,0 0 0,-18-18-16,17 18 15,-17-17 17,18 17-17,0-18 1,-1 18 15,1 0-15,0-17-1,-1 17 1</inkml:trace>
  <inkml:trace contextRef="#ctx0" brushRef="#br1" timeOffset="108850.8044">6826 4374 0,'18'0'156,"-18"18"-141,0 35-15,0-18 16,0 18 0,0 18-16,0-36 15,0 36 1,0-1-16,18 1 16,-18-36-16,17 36 15,-17-1 1,0 1-16,18-36 15,-18 35 1,0-17-16,0-17 16,17 34-1,-17-17-15,0 0 16,0-35-16,0 35 16,0-18-1,0-17-15,0 17 16,0-18-1,18 36-15,-18-35 16,0 0 0,0 17-16,0-17 15,0-1 1,0 1 0,0-1 46,18-17 16</inkml:trace>
  <inkml:trace contextRef="#ctx0" brushRef="#br1" timeOffset="110324.583">7108 5539 0,'0'17'187,"0"1"-171,0 0-16,0-1 15,0 1 1,0-1 0,0 1-1,0 0 1,18-18-1,-18 17 1,18-17 15,-1 0 47,-17-17-15,0-1-16,0 0-32,0 1 17,0-1 46</inkml:trace>
  <inkml:trace contextRef="#ctx0" brushRef="#br1" timeOffset="111914.2814">6579 4533 0,'0'18'282,"0"-1"-236,18-17 111,0 0-95,-18-17-31,0-1-15,0 1 31,0-1 15</inkml:trace>
  <inkml:trace contextRef="#ctx0" brushRef="#br2" timeOffset="129315.922">9013 6491 0,'18'0'546,"-18"-18"-530,18 18-16,-1-17 16,1 17 15,-18-18-31,18 1 16,-1-1-1,1 18 16,0-18-15,-1 18-16,1 0 16,-1-17-1,19-1-15,-19 18 16,36-18 0,0 18-16,-17 0 15,-1-17 1,18-1-16,0 18 15,0-18 1,-18 1-16,35-1 16,19 18-16,16-17 15,-16-1 1,-1 18-16,35-18 16,1-17-1,34 35-15,-34-18 16,17 1-1,18 17-15,17-18 16,-35 0-16,53 18 16,-53-35-1,36 35-15,-18-18 16,-18 18 0,-18 0-16,18 0 15,-35 0-15,-53 0 16,18 0-1,-18 0-15,-18 0 16,0 0 0,-17 0-16,-1 0 31,1 0-31,0 18 422,17-18-407,0 0-15,0 0 16,36 0 0,0 0-16,-19 0 15,37 0-15,-19 0 16,1 0 0,17 0-16,-35 0 15,-18 0 1,0 0-16,1 0 15,-1 0-15,0 0 16,-17 0 0,17 0-16,0 0 15,-17 18 1,17-18-16,-17 0 16,35 17-1,-35-17-15,-1 0 16,1 0-1,17 0-15,-17 18 16,-1-18 0,1 0-1,0 0-15,17 0 16,-17 18 0,-1-18-1,19 0 1,-19 0-1,1 0 1,-1 0 0,1 0-1,0 0 1,-1 0-16,1 0 16,0 0-1,-1 0-15,1 0 16,0 0-1,-1 0 1,1 0-16,-1 0 16,1 0-1,0 0-15,-1 0 16,1 0 0,0 0-16,-1 0 15,19 0 1,-19 0-1,1 0 1,0 0 0,-1 0 31,1 0-16,-1 0 0,1 0 0,0 0-15,-1 0 62,1 0-47,0 0 47,-1 0-46,-17 17 249,0 1-250</inkml:trace>
  <inkml:trace contextRef="#ctx0" brushRef="#br2" timeOffset="131413.3829">14464 5997 0,'18'0'375,"-1"0"-359,1 18 0,-1-18-16,1 17 15,0-17-15,-1 0 16,1 18-1,0 0 1,-1-18 0,1 0-16,0 0 15,-1 0 1,1 0-16,-18 17 16,17-17-16,1 0 15,-18 18 1,18-18-16,-1 18 31,1-18 0,0 0 1,-18 17-17,17 1 79,-17 0 31,0-1-109,0 1-1,-17 0 1,17-1-1,-18 1-15,18-1 16,-18 19-16,1-36 16,-1 35-1,18-17-15,-18-18 16,1 17 0,17 19-16,-18-36 15,1 17 1,-1 18-16,18-17 15,-18 0 1,1-18 0,17 17-16,-18 1 15,18 0 1,-18-1 0,18 1-1,-17 0 16,17-1 32</inkml:trace>
  <inkml:trace contextRef="#ctx0" brushRef="#br2" timeOffset="134833.6759">10248 5239 0,'18'0'219,"17"0"-219,0-18 15,18-17 1,-17 17-16,-1-17 16,18 17-16,-18 1 15,-17-1 1,35 18-16,-18 0 15,-17-18 1,17 18-16,0 0 16,-17 0-16,-1 0 15,1 0 1,0 0 0,-1 0-1,1 18 1,-18 0-1,18 17 1,-18-17-16,0-1 16,0 18-1,0-17 1,0 17-16,0 1 16,-18-19-16,0 19 15,18-1 1,-17-18-16,-19 19 15,19 17-15,-19-18 16,1-17 0,35 17-16,-17-17 15,-1-1 1,0-17-16,18 18 16,0-1-1,-17-17 1,17 18 15,0-36 110,35 18-141,-17-17 15,-1 17 1,18-18 0,-17 1-1,0-1-15,-1 18 16,1 0-16,17-18 15,-17 18 1,0-17 0,-1 17-1,1 0 1,-1 0-16,-17-18 62,18 18-30,0 0 311,-1-18-343</inkml:trace>
  <inkml:trace contextRef="#ctx0" brushRef="#br2" timeOffset="136436.762">11359 5045 0,'-17'0'141,"-1"17"-110,1 1-31,-1 0 16,18-1-1,-18 1-15,1 0 31,17-1-31,0 1 16,0 17 0,-18 0-1,18-17 1,0 0 0,0-1-16,0 1 15,0 0 1,0-1-1,18 1 1,-1-1 0,-17 1-16,18-18 31,0 18-31,-18-1 31,17-17 0,1 0-15,-1 0 15,1 0 16,17 0-31,-35-17-16,18 17 15,17-36-15,-35 19 16,18 17 0,-18-18-16,18 18 15,-18-17 1,0-1-16,17 0 31,-17 1-31,18-1 16,-18 0-1,0 1 1,0-1 0,0 0-1,0 1-15,0-1 16,0 1 0,-18-1-1,18 0 1,-17 1-1,-1 17-15,18-18 16,0 0 0,-18 18-16,1 0 15,17-17 1,0-1 46,-18 18-46</inkml:trace>
  <inkml:trace contextRef="#ctx0" brushRef="#br2" timeOffset="137857.9182">11783 4657 0,'0'17'188,"-36"19"-188,19 34 15,-18-17-15,35 18 16,-53-1 0,53 1-16,-18-36 15,18 0 1,-18 18-16,18-35 15,-17 17 1,17 18-16,0-35 16,0 17-16,-18 0 15,18-17 1,0 17-16,0-17 16,0 17-1,0-17-15,0-1 16,0 1-1,0 0-15,0-1 32,0 1 15</inkml:trace>
  <inkml:trace contextRef="#ctx0" brushRef="#br2" timeOffset="139372.5086">11747 5380 0</inkml:trace>
  <inkml:trace contextRef="#ctx0" brushRef="#br2" timeOffset="140524.8412">11483 4286 0</inkml:trace>
  <inkml:trace contextRef="#ctx0" brushRef="#br2" timeOffset="145527.5952">8520 7355 0,'0'36'250,"0"-19"-250,-18 19 15,18-1 1,-18-17-16,1 34 15,-1-16-15,18-19 16,-18 19 0,1-1-16,17 18 15,0-36 1,0 19-16,-18 34 16,18-34-1,-18 16-15,18 19 16,0 0-16,-17-18 15,17 17 1,0-17-16,0 18 16,0-19-1,0 1-15,0 36 16,0-19 0,0-17-16,0 18 15,0-1 1,0 1-16,0-18 15,0 17-15,0 18 16,0-17 0,0-1-16,0-17 15,0 18 1,17-18-16,-17 0 16,0-36-1,18 36-15,-18-35 16,0 17-16,0 18 15,0-35 1,18 35-16,-18 0 16,0 0-1,17-18-15,-17 18 16,0 0 0,0-36-16,0 36 15,0-35-15,0 35 16,0-18-1,0 0-15,0 18 16,0 0 0,0 0-16,0 0 15,0 18 1,0-19-16,0-16 16,0-1-16,0 18 15,0-35 1,0 17-16,0-17 15,0 17 1,0 0 0,0-17-16,0 17 15,0-17-15,0 17 16,0 18-16,0-18 31,0-17-31,0 17 16,0-17-1,18-18-15,-18 17 282,0 19-267,0-1-15,0 0 16,-18 18 0,18-18-16,-17 18 15,17-17 1,0-1-16,-18 0 15,18 0-15,0-17 16,0 35 0,0-18-16,0 0 15,0 1 1,0 17-16,0-36 16,0 36-1,0-35-15,0 35 16,0-18-1,0-17-15,0 35 16,0-18-16,0-17 16,0 17-1,0 0-15,0 0 16,0 1 0,0-19-1,0 19 1,0-19-1,0 1 1,0-1 0,0 1-1,0 0 1,0-1 15,0 1-15,0 0 15,0-1-15,0 1 15,0 0 0,0-1 0,0 1 16,0-1-31,0 1 31,0 0-16,0-1-31,0 1 16,0 0-1,0-1 1,0 1 0,0 0-1,0-1 16,0 1-31,0 0 16,0-1 0,0 1-1,0-1-15,0 1 32,0 0-1</inkml:trace>
  <inkml:trace contextRef="#ctx0" brushRef="#br2" timeOffset="147278.459">8167 12241 0,'0'36'156,"17"-36"-140,1 35-16,0 0 16,-1-35-1,-17 35-15,18-17 16,0 0 0,-1-1-16,-17 1 15,18 0-15,0-1 16,-18 1-1,17-18 1,-17 18 0,18-1 15,-1-17 47,-17 18-47,18-18 79,0 0-110,-1 0 15,1-18 1,0 1 0,17-1-1,-17 18 1,-1-18-1,-17 1 1,18 17-16,-1 0 16,19-18-16,-19 0 15,19-17 1,-1 17-16,0 1 16,1 17-1,-19-18 16,1 18 1,-1-17-17,1 17 32,0 0 16,-18-18-32</inkml:trace>
  <inkml:trace contextRef="#ctx0" brushRef="#br2" timeOffset="150363.6358">7691 11783 0,'-18'-18'250,"18"0"-219,-18 18-15,18-17 171,18 17-156,0 0-15,-1 0 0,1 0-1,-1 0-15,1 0 32,0 0-17,-1 0 1,1 0 15,0 0 0,-1 0 16,1 0-16,0 0 1,-1 0-1,1 0-15,-1 17 15,1-17-16,0 0 17,-1 0-1,1 0-15</inkml:trace>
  <inkml:trace contextRef="#ctx0" brushRef="#br2" timeOffset="153278.0433">7655 11571 0,'18'0'266,"0"0"-266,-1 0 31,1 0 0,-1-18 110,-17 1-126,0-1 17,0 1-17,18-1 1,-18 0 0,0 1-1,0-1 1,18 0-1,-18 1 32,0-1-31,17 18 46,1-18-46,17 1 15,-17 17-15,0 0 0,-1-18-1,1 18 1,-1 0-1,1 0 1,0 0 0,-1 18-1,1-18-15,0 0 32,-1 17-1,-17 1-16,18-18 17,-18 18-32,18-18 15,-18 17 32,17-17-31,-17 18 15,0 0 0,0-1-15,0 1 15,0 0 16,0-1-16,0 1 47,0-1-46,0 1-1,0 0 78</inkml:trace>
  <inkml:trace contextRef="#ctx0" brushRef="#br2" timeOffset="155160.4043">7602 11695 0,'-17'-18'219,"17"0"-204,0-17 1,0 17-16,-18-17 16,18 0-1,0-18 1,0 35-1,0-35-15,0 18 16,0 17 0,0-17-16,0 18 15,0-19-15,0 1 16,0 17 0,0-17-16,0 17 15,0 1 1,0-1-16,0 0 15,0 1-15,0-1 16,0 1 0,0-1 15,0 0 0</inkml:trace>
  <inkml:trace contextRef="#ctx0" brushRef="#br2" timeOffset="156650.3179">7479 10672 0,'18'0'219,"34"0"-219,1 17 16,-35 1-1,17-1-15,18 1 16,-18 17-16,-17-17 16,17-18-1,1 18 1,-19-1-16,19 1 16,-19 0-16,1-18 15,-1 17 1,19 1-16,-36-1 15,17-17-15,1 0 16,-18 18 15,18-18-15,-1 18 15,1-18 16,-18 17 62</inkml:trace>
  <inkml:trace contextRef="#ctx0" brushRef="#br2" timeOffset="158123.5563">8184 10707 0</inkml:trace>
  <inkml:trace contextRef="#ctx0" brushRef="#br2" timeOffset="159866.1941">7567 10883 0</inkml:trace>
  <inkml:trace contextRef="#ctx0" brushRef="#br3" timeOffset="175849.9982">15311 4427 0,'0'-17'282,"0"-1"-282,0-35 15,17-17 1,1 17-16,-1 17 16,1-34-1,-18 35-15,0 17 16,18-17-1,-18 17-15,17 0 16,-17 1 0,0-1-1,0 0-15,18 1 16,0-1 0,-18 1-16,17-1 15,1 0 1,17-17-16,-17 0 15,-1 17-15,1-17 16,17 35 0,1-35-16,-36 17 15,35 0 1,0 1-16,-35-1 16,36 0-1,-1-17-15,0 17 16,0 1-1,-17-1 1,17 0-16,1 18 16,-19-17-1,18 17-15,1 0 16,-19-18 0,19 1-16,17 17 15,-36 0-15,18-18 16,1 18-1,-19 0-15,36 0 16,-17 0 0,-19 0-16,19 0 15,-19 0 1,18 0-16,1 0 16,-19 0-16,1 18 15,0-18 1,-1 17-1,1 1 1,0-18-16,-18 17 16,0 1-1,0 0-15,17-18 16,-17 35 0,0-17-16,0 17 31,0-17-31,0-1 15,0 19-15,0-19 16,0 1 0,0-1-16,0 1 15,0 17-15,-17-17 16,-1 17 0,18 1-16,0-19 15,-35 36 1,17-35-16,0 17 15,1-17 1,17 17-16,-18 0 16,0-17-16,1 17 15,-1-17 1,18-1-16,-17 1 16,-1 17-1,0-35-15,18 36 16,-17-19-1,-1-17-15,0 18 16,18 0-16,-17-1 31,17 1-15,-18-1 0,18 1-1,-18-18 1,18 18-16,-17-18 15,17 17 1,-18 1 0,18 0 15,-18-1-15,18 1-1,-17-18-15,17 18 16,0-1-1,-18-17 1,18 18-16,-17-18 31,17 17-31,-18 1 16,18 0 0,0-1-1,-18-17 1,18 18-1,-17-18-15,17 18 16,0-1 0,-18-17 15,18 18-15,0 0-1,-18-18-15,18 17 47,-17-17-31,17 18 15,0-1-15,-18-17-1,18 18 16,-18-18-15</inkml:trace>
  <inkml:trace contextRef="#ctx0" brushRef="#br3" timeOffset="177632.7528">15998 4445 0,'-17'35'219,"17"-17"-219,0 35 15,0-18 1,0-17-16,0 17 16,0-17-16,0-1 15,0 19 1,0-1 0,0-18-1,0 1 1,0 17-1,0-17 1,0 0 0,0-1-1,0 1-15,0 0 16,0-1 31,0 1-16,17-18 110,1 0-126,17 0 1,18 0 0,-35 0-16,35 0 15,-36 0-15,36 0 16,18 0-1,-18 0-15,-35 0 16,34 0 0,-34 0-16,35 0 15,-35 0 1,-1 0-16,1 0 16,0 0-16,-1 0 156</inkml:trace>
  <inkml:trace contextRef="#ctx0" brushRef="#br3" timeOffset="181136.1652">17445 3528 0,'0'-18'234,"-18"0"-203,1 1-31,17-1 16,-18 1-1,0-1-15,1 18 16,-1-18 0,-17 18-16,-1-17 15,1 17 17,18 0-17,-1 0 1,0 0-16,1 0 15,-1 0 1,-17 17-16,17 1 16,0 17-16,1-35 15,-1 18 1,18 17-16,-35-35 16,35 18-1,-18-1-15,18 1 16,0 0 15,0-1-15,0 1 15,18-18-15,0 18-16,17-1 15,18-17 1,0 18-16,17 0 15,1-1-15,-1-17 16,18 18 0,-17-18-16,-18 17 15,-18-17 1,18 0-16,-35 0 16,17 0-1,-17 0-15,-1 0 16,1 18-1,0 0 17,-18-1-17,0 1 17,17-18-32,-17 18 15,0-1-15,0 1 16,0 0-1,0-1 1,0 1 0,0 17-1,-17-17 1,-19-1-16,1 1 31,17-18-31,1 18 16,-1-18-1,1 0 17,-1 0-17,0 0 1,18-18 15,0 0 0,0 1-31,0-1 16,0-17 0,0 17-1,0-35-15,0 18 16,0 17 0,18-17-16,0 0 15,-18 17 1,17 1-16,1-1 15,-18 0 1,0-17 0,0 17-1,17 18 1,-17-17-16,0-1 16,18 0-1,-18 1 1,18-1-1,-18 0 1,0 1-16,0-1 16,17 18-1,-17-35-15,0 17 32,0 1-32,0-1 15,0 0 1,0 1-1,0 34 157,0 19-156,0-19 0,0 1-16,0 0 15,0-1-15,0 18 16,0-17-1,0 0-15,0-1 16,0 1 0,0 0-16,0-1 15,18 1 1,-18 0 0,0-1-16,18-17 15,-18 18 1,17 0 15,1-1 0,0-34 94,-18-1-109,0 0 0,17 1-1,-17-1 16,0 0 1,0 1-17,0-1 1,0 0-16,0 1 16,0-1-1,0 0-15,0 1 31,0-1-31,0 1 32,0-1-32,0 0 15,0 1 1,0-1 0,0 0-16,0 1 31,0-1-16,0 0 32,0 1 0,0-1 109</inkml:trace>
  <inkml:trace contextRef="#ctx0" brushRef="#br3" timeOffset="182426.173">18150 2822 0,'0'35'172,"0"18"-156,0 18-16,0-18 16,0 17-1,0 1-15,0-36 16,-17 36-16,17-18 15,0-18 1,0 0-16,0 1 16,0-19-1,0 36-15,0-18 16,0 1 0,0-1-16,0 0 15,0-17-15,0 17 16,0-17-1,0 17 1,0-17 0,0-1 15,0 1-31,0 0 62,0-1 1</inkml:trace>
  <inkml:trace contextRef="#ctx0" brushRef="#br3" timeOffset="183948.5803">18239 3404 0,'0'18'172,"0"0"-157,0-1-15,17 18 16,-17-17-16,0 0 16,18-1-1,-18 1-15,18 17 16,-18-17-1,17 0 1,-17-1 0,18-17-16,-18 18 15,0 0-15,17-18 16,1 0 15,0 0 16,-1 0 16,-17-18-48,18 18-15,-18-18 16,0 1-1,0-1-15,0 0 32,0 1-32,0-1 31,0 0-15,0 1 15,-18 17 47</inkml:trace>
  <inkml:trace contextRef="#ctx0" brushRef="#br3" timeOffset="185809.2219">18045 2946 0,'0'17'187,"-18"-17"-171,18 18-16,0 0 31,0-1-31,0 1 31,0 0 1,0-1 61,18-17 17,-1 0-63,-17-17 15,18-1-46,-18 0-1,0 1 1,0-1-16,0 0 16,0 1-1,0-1 17,-18 18-17</inkml:trace>
  <inkml:trace contextRef="#ctx0" brushRef="#br3" timeOffset="190623.289">15452 6279 0,'17'18'329,"1"17"-298,0-17-31,-1 17 15,1-17 1,-1 0 0,-17-1-16,18 18 15,0-17 1,-1 17-16,1 1 16,0-19-1,-18 19-15,17-1 16,1-18-1,0 19-15,-1 17 16,1-18-16,0-17 16,-1 35-1,-17-1-15,18-16 16,-1-1 0,1 36-16,0-1 15,-1-17 1,1 18-16,0-19 15,-18 1-15,17 18 16,1 0 0,0-1-16,-1 1 15,1 52 1,-18-35-16,17 36 16,1-1-1,0-35-15,-1 18 16,-17-18-16,36 36 15,-19-1 1,-17 1-16,0 17 16,0-18-1,0-17-15,0 18 16,0-1-16,0 36 16,-17-71-1,-19 18-15,36-53 16,0 0-1,0-18-15,0 0 16,0-17 0,0 0-16,0-1 15,0 1 1,0 0 328,0-1-344,0 19 15,0-19 1,0 18-16,0 1 16,0-1-1,0-17 1,0-1-16,0 19 15,0-1 1,0-18 0,0 1-1,0 17-15,18-17 32,-18 17-32,0-17 15,0 17 1,0 0-1,0-17 1,0 17 0,18-17 15,-18 0-31,0-1 16,0 1 15,0 0 0,0-1 266,0 1-281,0 0-1,0-1 16,0 1 1,0-1-17,0 1-15,0 0 32,0-1 14,0 1 1</inkml:trace>
  <inkml:trace contextRef="#ctx0" brushRef="#br3" timeOffset="192378.0401">15875 10477 0,'18'0'203,"-1"18"-187,1 0-16,0-1 16,-1 1-1,1-18-15,-1 18 32,1-1-32,0-17 15,-18 18 1,17 0-1,1-1 1,-18 1 15,0 0-15,18-18-16,-1 0 31,-17 17 16,18-17 31,0 0-31,-1 0-31,1-17-1,17-19 1,-35 19-16,53-19 16,-18-17-16,-17 36 15,0-1 1,17-17-16,-17 17 15,-1 18 1,-17-17-16,18-1 16,-18 0-1,17 18-15,1-17 16,-18-1-16,18 18 31,-18-18-31,0 1 16,17 17-1,-17-18 1</inkml:trace>
  <inkml:trace contextRef="#ctx0" brushRef="#br3" timeOffset="194314.0727">16351 9507 0,'18'0'312,"0"0"-312,-1 0 16,18 0-1,-17 0 1,0 0-16,-1 18 16,1-18-1,0 0-15,17 18 31,-17-18-31,-1 0 32,18 0-32,-17 0 31,0 17-31,-1-17 31,1 0-15,0 0-1,-1 0 32,1 0 63</inkml:trace>
  <inkml:trace contextRef="#ctx0" brushRef="#br3" timeOffset="196036.3939">16616 9155 0,'0'-18'0,"-18"18"93,1 0 1,17 18-78,0-1 15,0 1-31,0-1 16,0 1-16,0 0 15,0-1 1,0 1 0,0 0-1,17-18 16,-17 17-15,18 1 31,-1-18-31,1 0 15,0 0-16,-1 0 1,1 0 15,0 0 1,-1 0-17,1 0 48,-18-18-48,18 18 1,-18-35 0,0 17-1,0 1 1,17-1-1,-17 0 1,0 1 15,0-1-15,0 1 15,-17-1-15,-1 18-1,18-18 1,-18 18 15,1 0-15</inkml:trace>
  <inkml:trace contextRef="#ctx0" brushRef="#br3" timeOffset="197559.2766">16528 8678 0,'-18'-17'32,"18"-1"30,0 36 47,18-1-109,-18 1 16,17 0 0,19-1-16,-36 19 15,17-1-15,18-18 16,-17 19 0,17-1-16,-17 0 15,-18-17 1,18 0-1,-1-1-15,1-17 16,-18 35-16,0-17 16,18-18-1,-1 18 1,-17-1-16,0 1 16,18 0-1,-1-1 1,1-17-1,-18 18 1,0 0 15,18-18 16,-18 17 47</inkml:trace>
  <inkml:trace contextRef="#ctx0" brushRef="#br3" timeOffset="199490.265">16986 8767 0</inkml:trace>
  <inkml:trace contextRef="#ctx0" brushRef="#br3" timeOffset="200733.8749">16351 8784 0</inkml:trace>
  <inkml:trace contextRef="#ctx0" brushRef="#br3" timeOffset="204005.293">15064 6403 0,'-18'0'204,"18"18"-189,-35-1-15,-1 1 16,1 17-16,-18 0 15,-53 18 1,1 35-16,-54 1 16,0-1-1,-17 18-15,-18-18 16,-18 0 0,18 18-16,-18-36 15,54 1-15,-1-18 16,35 0-1,-34-18-15,69 18 16,-34-35 0,52-1-16,18 1 15,-17 0 1,17-18-16,0 17 16,-18-17-16,1 18 15,-18-18 1,17 18-16,1-1 15,17-17 1,17 0-16,1 0 16,0 0-1,17 0-15,-17 0 16,17 0-16,-17 0 16,17 0-1,-17 0-15,0 0 16,17 0-1,-17 0-15,17 0 16,-17 0-16,17 0 16,1 0-1,-1 0-15,0 0 16,1 0 0,-1-17-16,1 17 15,-1 0 1,-17-18-16,17 18 15,-17-18 1,-1 18-16,19 0 16,-19 0-16,19-17 15,-18 17 1,-1-18-16,19 18 16,-19-18-1,1 18-15,0 0 16,0-17-1,-18 17-15,35-18 16,-17 18-16,-1 0 16,19 0-1,-18 0-15,-1-18 16,19 18 0,-19-17-16,1 17 15,17 0 1,-17-18-16,-18 1 15,0 17-15,-17-36 16,-18 36 0,-1-35-16,1 17 15,18 1 1,-19-1-16,19 0 16,-36-17-1,35 17-15,1 1 16,17-1-16,-18 1 15,19-1 1,-1 0-16,35 18 16,-35-17-1,0-1-15,18 0 16,17 1 0,-17 17-16,0 0 15,17-18-15,-17 0 16,-1 1-1,19-1-15,-18 1 16,17 17 0,0 0-16,-17-18 15,17 0 1,1 18-16,-1-17 16,0 17-16,18-18 31,-17 18-31,-1 0 15,18-18 1,-17 18 0,17-17 15,0 34 203</inkml:trace>
  <inkml:trace contextRef="#ctx0" brushRef="#br3" timeOffset="206730.7201">8819 7161 0,'0'0'266,"18"0"-47,-18-17-188,0-1-15,0 0-16,0 1 15,0-1 48,0 1-1,0 34 79,0 1-110,0-1-31,0 1 16,0 0-1,18-1 1,-1-17 0,-17 18-1,0 0-15,0-1 16,0 1 15,18 0 0,0-1 32,-18 1-16,17-18 172,-17-18-204,0 1 1,0-1-1,0 0 1,0 1-16,0-1 16,0 0-16,0 1 31,0-1-15,-17 18-1,17-18-15,0 1 31,0-1-31,-18 1 47,18-1-31,0 0 15,0 1-15,0-1-1,0 0 32,0 1 110,18 17-126,-1 0-16,19 0-15,-1 0 16,-18 0 0,36 0-16,0 0 15,-35 0 1,35 0-16,0 0 16,-18 0-16,0 0 15,-17 0 1,17 0-16,1 0 15,-19 0 1,1 0 0,-1 0 15,1 0 0</inkml:trace>
  <inkml:trace contextRef="#ctx0" brushRef="#br3" timeOffset="209436.5343">12083 8096 0,'0'18'250,"0"0"-234,0 17-16,0 0 15,17-17 1,-17 17-16,0 0 16,18-17-1,0 17-15,-18 18 16,17-35 0,1-1-16,-18 19 15,0-19 1,0 1-1,17 0-15,-17-1 32,0 1-1,18-18 78</inkml:trace>
  <inkml:trace contextRef="#ctx0" brushRef="#br3" timeOffset="210957.9112">12382 8149 0,'0'18'156,"0"17"-140,0-17 0,0-1-1,0 1-15,0 0 16,0 17 0,0-17-16,0-1 15,0 1-15,0-1 16,0 1-1,0 0-15,18-1 16,-18 1 0,18 0-1,-1-18 1,1 17-16,-18 1 16,18-18 15,-1 0 0,1-18 32,-18 1-48,0-1 1,0 0-1,0 1 1,0-1 0,0 0-1,0 1 1,-18-1 0,1 18-1,17-17 1,-18-1-16,0 18 15,1-18 1,17 1-16,-18 17 16,0-18-1,18 0 1,-17 18-16,-1-17 16,1 17-1,17-18 16,-18 18 1</inkml:trace>
  <inkml:trace contextRef="#ctx0" brushRef="#br3" timeOffset="212222.0813">13106 7937 0,'0'18'203,"0"0"-188,0 52-15,-36 19 16,19-19 0,-19 1-16,19 34 15,-18-52 1,17 0-16,0 0 16,1-18-1,-1 1-15,0-19 16,18 36-16,0-17 15,-17-19 1,17 19-16,-18-1 16,0-18-1,18 36-15,-17-35 16,17 17 0,0-17-1,0 0 1,0-1-1,0 1-15,-18-18 32,18 17-1</inkml:trace>
  <inkml:trace contextRef="#ctx0" brushRef="#br3" timeOffset="213823.8642">13000 9031 0</inkml:trace>
  <inkml:trace contextRef="#ctx0" brushRef="#br3" timeOffset="215190.529">12806 8167 0</inkml:trace>
  <inkml:trace contextRef="#ctx0" brushRef="#br4" timeOffset="228219.5213">15117 12577 0,'0'17'328,"-18"1"-328,18-1 15,0 1 1,0 17-16,0 1 16,0-19-16,0 1 15,0 17 1,0 0 0,0-17-1,0 17-15,0 1 16,0-1-1,0-17 1,0-1-16,0 18 16,0-17-1,0 0-15,0-1 16,0 19 0,0-1-16,18-17 15,-18 17 1,17 0-16,-17 0 15,0 1-15,0 17 16,18-36 0,-1 36-16,1-18 15,17 1 1,-17-19-16,-18 19 16,18-1-1,17 0-15,-17-17 16,-1 17-16,1 0 15,-1-17 1,1 0-16,0-1 16,-1 1-1,19 0 1,-1-1-16,-17 1 16,17 0-1,18-18-15,-18 17 16,0-17-1,18 0-15,-17 0 16,-1 0 0,18 0-16,-36 0 15,19 0-15,-19 0 16,1 0 0,17-17-16,-17-1 15,-1 18 1,1-18-16,0 1 15,-1-1 1,1 18 0,-18-18-16,18 1 15,-1-1 1,1 0 0,-18 1-1,18-19-15,-1 1 16,1 0-1,-1 17-15,1-17 16,-18 0-16,0 17 16,0 0-1,0 1-15,18-1 16,-18 1 0,0-1-16,0 0 15,0-35 1,0 36-16,0-36 15,17 0 1,-17 18-16,0-36 16,0 0-1,0 36-15,0-18 16,0 18-16,0 0 16,0-1-1,-17 1-15,17 18 16,0-19-16,0 19 15,-18 17 1,18-18-16,0 0 16,0 1-1,-18 17 1,18-18 15,0 0-15,-17 18-1,17-17 17,0-1 15,0 1-16,-18 17 0,1 0 94,17 35-78,-18-18-47,18 19 16,-18-1-16,18-17 15,-17 17 1,17 0-16,0 0 31,-18-35-31,18 18 16,0 0-1,0-1-15,0 1 32,0 0 14,0-36 142,0 0-172,0 1-1,0-1-15,0 0 16,0 1-1,0-1 1,0 1-16,0-1 16,0 0-1,0 1-15,0-1 16,0 0 0,0 1-16,18-1 15,-18 0 1,0 1-1,0-1 32,0 1-15,0-1 14,17 18 111,1-18-126,0 18-31,-1 0 16,1 0-1,17 0 1,-17 0-16,-1 0 15,19 18 1,-1-18-16,0 18 31,-17-18-15,17 0-16,-17 0 31,-1 0-31,1 17 16,0-17-1,-1 0-15,1 18 16,0-18 0,-1 0-16,1 0 15,0 0 1,-1 0 0,1 0 46</inkml:trace>
  <inkml:trace contextRef="#ctx0" brushRef="#br4" timeOffset="232148.7981">15928 14852 0,'0'-18'282,"0"1"-251,18 17-15,-18-18-1,0 0 48,17 18-32,1 0 31,-1 0-30,1-17 15,0 17-1,-18-18-30,17 18 0,1 0 15,0 0-15,-1-18 30,1 1-14,0 17-17,-1 0 1,1 0 0,-18-18 15,17 36 203,-17-1-218,0 19-1,0-1 1,0 18 0,0-18-1,0 0 1,0 1 0,0-19-1,0 1-15,0 17 16,0 1-1,0-19 1,0 1 15,0 0-15,0-1 78</inkml:trace>
  <inkml:trace contextRef="#ctx0" brushRef="#br4" timeOffset="234411.7993">16404 14676 0,'0'17'187,"0"1"-171,0-1-16,-17 1 15,17 17-15,0-17 16,0 0 0,0-1-1,0 1 1,0 0 0,0 17-1,0-18 1,0 1-1,0 0 1,0-1 0,17-17-1,-17 18 1,18 0 0,-1-1-1,1 1 16,0-18 1,-18 18-1,17-18 16,1 0-16,0 0 0,-1-18-15,1 18 0,-18-18-1,0 1 16,18-1-15,-18 0 15,0 1-15,17 17-16,-17-18 16,0 0-16,0 1 31,0-1-31,0 1 15,0-1 1,0 0 0,0 1-1,0-1 1,-17 0 0,17 1-1,0-1-15,0 0 31,-18 18-31,18-17 16,-18 17-16,18-18 16,-17 18 46,17-17-46,-18 17-1,0-18 1,1 18 0,-1 0-16,0 0 31,1 0-15,-1-18-1,1 18 48,-1 0-16</inkml:trace>
  <inkml:trace contextRef="#ctx0" brushRef="#br4" timeOffset="242875.6768">14940 12206 0,'-35'0'390,"17"18"-390,-52-1 16,17 19 0,-35-19-16,-18 54 15,35-36 1,-35 0-16,18 1 16,-18-1-16,0 18 15,-17-18 1,17 0-16,-17 36 15,17-36 1,18 18-16,-18-18 16,18 1-1,-1-1-15,54-17 16,-18-1 0,18 1-16,-18 0 15,18 17-15,-18-35 16,-18 35-1,1-17-15,17-1 16,-18 1 0,36 0-16,-18-1 15,18 1-15,-36 0 16,36-1 0,-36 19-1,18-19-15,18-17 16,0 18-16,-18-1 15,0-17 1,0 18-16,36-18 16,-36 0-16,17 18 15,19-1 1,-19-17-16,1 18 16,0 0-1,0-18-15,-1 17 16,19-17-1,-36 18-15,17-18 16,1 0 0,0 18-16,0-1 15,17-17-15,-17 0 16,-1 18 0,19-18-16,-18 17 15,-1-17 1,1 18-16,-18-18 15,0 18 1,0-1-16,18 1 16,-18-18-1,18 0-15,-1 0 16,1 18-16,0-18 16,17 17-1,-17-17-15,0 18 16,35 0-1,-36-18-15,1 17 16,18-17-16,-1 0 16,0 0-1,1 0-15,-1 18 16,0-18 0,1 0-1,-1 0 1,0 17-1,1-17 1,-1 0-16,1 0 16,-1 0-16,0 0 15,1 0 1,-19 18 0,1-18 15,17 0-16,1 18 1,-1-18-16,0 17 31,1-17-31,-1 0 16,1 0 0,-19 0-1,19 0 1,-1 0-1,-17 18 1,17-18 0,0 18-16,1-18 15,-1 0 1,1 0-16,-1 17 16,0-17-16,1 0 15,-1 0 1,0 0-16,1 0 31,-1 0-31,0 0 16,1 18-1,-1-18-15,1 0 16,-19 0 0,19 18-1,-1-18 1,0 0-1,1 0 1,-1 0 0,0 0-1,1 0-15,-1 0 32,0 0-1,1 0 47,-1 0-47,1 0 0,-1 0 32,0 0-32,1 0 32,-1 0-1,0 0 282</inkml:trace>
  <inkml:trace contextRef="#ctx0" brushRef="#br4" timeOffset="245153.4305">9790 13406 0,'-18'0'281,"0"35"-265,1 0-16,17-17 16,-18-1-1,0 19-15,1-19 16,17 1-1,-18 17-15,18-17 16,-18-1-16,18 19 16,-17-36-1,-1 35-15,18-17 16,0-1 0,-17 1-16,17 0 15,-18-1 1,18 1-1,0 0-15,-18-1 16,18 1 0,0-1-16,0 1 31,-17 0-15,17-1 280,17-17-280,1 0 0,0 0-16,17 18 15,0-18 1,-17 18-16,35-18 16,0 0-1,-18 17-15,35 1 16,-34-18-1,17 18-15,-36-18 16,19 0-16,-1 17 16,-18 1-1,1-18-15,0 17 16,-1-17 0,1 18-16,0-18 15,-1 0 1,-17 18-1,18-18-15,0 0 47,-18 17-31</inkml:trace>
  <inkml:trace contextRef="#ctx0" brushRef="#br4" timeOffset="247242.2095">11677 14041 0,'18'-18'250,"-1"0"-235,1 18-15,-1-17 16,19-1-16,-36 0 16,35 18-1,-17 0 1,17 0 0,-17 0-1,17 0-15,-17 0 31,-1 0-31,1 0 16,-1 0 0,-17 18-16,36 0 15,-36-1 1,0 1-16,17 0 16,-17 17-16,0 0 15,0-17 1,0-1-16,0 1 15,0 17 1,0 1-16,0-1 31,0-18-31,0 1 16,0 0-16,-17-1 16,17 1-1,-18-18 1,18 18-1,18-18 173,-1-18-172,19 0-1,-1 1 1,0-1-1,-17 0-15,17 18 16,0-17-16,-17 17 16,17-18-1,-17 1-15,0 17 16,-1 0 0,1-18-16,-1 18 78,19 0 31</inkml:trace>
  <inkml:trace contextRef="#ctx0" brushRef="#br4" timeOffset="249202.3203">12753 13741 0,'0'-18'15,"0"0"-15,0 1 47,0-1 0,-18 18 78,1 0-78,-1 0-47,18 18 16,-18-18-1,18 17-15,-17 1 16,-1 0 0,18-1-1,-18 1 1,18 0-1,0-1 1,-17 1 0,17 0-1,0-1 1,0 1 15,0-1-31,0 1 16,0 0 15,0-1 0,0 1-15,17-18 0,-17 18-1,18-18-15,0 17 16,-1-17-1,1 0 48,0 0-47,-1 0 93,1 0-78,0 0-15,-18-17-1,0-1-15,0 0 16,0 1 15,0-1-15,0 0 0,0 1-16,0-1 31,0 1-16,0-1 1,0 0 0,0 1-16,0-1 31,0 0-15,-18 18-1,18-17-15,-18-1 16,18 0-16,-17 18 31,17-17-31,-18 17 31,18-18-31</inkml:trace>
  <inkml:trace contextRef="#ctx0" brushRef="#br4" timeOffset="250714.3593">13194 13353 0,'0'17'172,"0"19"-156,0-19-1,0 18-15,0 1 16,0-19 0,0 1-16,0 17 15,0-17-15,0 35 16,0-36-1,0 19-15,-18-19 16,18 36 0,-17-17-16,17-19 15,-18 19 1,18-1-16,0-18 16,-18 19-1,18-19-15,0 1 16,0 17-16,0-17 15,0 0 1,0 17-16,0-18 31,0 1-31,0 0 16,-17-18-16,17 17 31,0 1 0</inkml:trace>
  <inkml:trace contextRef="#ctx0" brushRef="#br4" timeOffset="251034.1777">13106 14164 0</inkml:trace>
  <inkml:trace contextRef="#ctx0" brushRef="#br4" timeOffset="252168.606">13458 14182 0</inkml:trace>
  <inkml:trace contextRef="#ctx0" brushRef="#br4" timeOffset="253462.4799">12823 13617 0</inkml:trace>
  <inkml:trace contextRef="#ctx0" brushRef="#br4" timeOffset="257968.3575">15046 11112 0,'0'-17'328,"0"-18"-312,0-1-1,-18-52-15,1 18 16,-1-19-16,0 19 16,-17-54-1,17 1-15,1-1 16,-1 1-1,1-1-15,-1 36 16,0-18 0,-17-17-16,17-18 15,1 17-15,17 1 16,-18-1 0,18 1-16,0 35 15,0-36 1,0 1-16,0-1 15,18 1 1,-1-1-16,1 36 16,-18-35-1,35 35-15,-17-71 16,0 35-16,-1 1 16,1 35-1,-1-18-15,1 35 16,0 1-1,-1 34-15,1 1 16,-18 0 0,18 35-16,-18-35 15,0 17 1,0 0 312,0 1-312,0-19-16,0 1 15,0-35 1,0 17-16,17-18 16,-17 1-16,0 17 15,18 0 1,-18 0-16,0 0 15,0 35 1,18-17-16,-18-18 16,17 18-1,-17-1 1,18 36 0,-18-17-16,0-1 15,0-17 1,0 17-1,0 1 1,0-1 0,18 18 15,-18-18-15,0 1 46,0 34 251,0 1-282,-18 0-16,0-18 1,18 17-16,0 1 16,0 0-1,-17-18 1,-1 17 15,0 1-31,18-1 16,-17 1-1,-1 0-15,0 17 16,18-17 0,-17-1-16,-1 1 15,18 0 1,-18-1-16,18 1 31,-17-18-15,17 17 15,-18-17 16,18-17 140,0-1-171,18 1-16,-1-19 16,1 1-1,0 0 1,-1 17-16,1-17 16,0 0-1,-18 17-15,17 0 31,1-17-31,0 17 32,-18 1-17,17 17-15,-17-18 16,18 0 0,-18 1-1,18 17 1,-18-18-1,17 18 1,-17-17 0,18 17 31,-1 0 124,1 0-139,0 0-17,-1 0 1,-17 17-16,18-17 16,-18 18-1,18-1-15,-1 1 16,-17 0-1,18-1 1,0 1-16,-1-18 16,-17 18-1,0-1-15,18 1 16,-1 0 0,-17-1-16,18 1 15,-18-1 1,18 1-1,-18 0 1,0-1 15,17-17-15,-17 18 156</inkml:trace>
  <inkml:trace contextRef="#ctx0" brushRef="#br4" timeOffset="262573.0286">14129 9190 0,'17'0'219,"1"0"-219,0 0 16,-1 0-1,1 17 1,0 1 0,-1-18-1,1 18-15,-1-18 16,1 0 0,0 0-1,-1 0 1,-17 17 15,18-17-15,0 0 327,-1 0-264,-17 18-33,0 0 33,18-18-79,0 0 78,-1 0-16</inkml:trace>
  <inkml:trace contextRef="#ctx0" brushRef="#br4" timeOffset="264284.6963">14305 8943 0,'-18'0'78,"18"18"-46,-17-18-17,17 17 1,0 1-16,0-1 15,0 1 17,0 0-32,0-1 31,0 1 0,0 0-15,0-1-1,17 1 1,1 0 15,0-1 1,-1-17-1,1 0 94,0 0-110,-1 0 17,-17-17-17,18 17-15,-18-18 16,18 0-16,-18 1 31,0-1-15,0 0-1,0 1 1,0-1 0,0 0-1,0 1 1,0-1 0,0 1-1,0-1 1,-18 18-1,0-18 1,18 1 0,-17 17 46</inkml:trace>
  <inkml:trace contextRef="#ctx0" brushRef="#br4" timeOffset="265687.4566">14235 8378 0,'0'18'281,"0"0"-265,0-1-16,17 1 16,-17 17-16,18 18 15,-1-18 1,1-17-16,0 17 16,-18 1-1,17-19-15,-17 1 16,18 17-1,-18-17 1,18 17-16,-1-35 31,-17 18-31,0-1 16,0 1 31,0 0-32,0-1 17,0 1 108</inkml:trace>
  <inkml:trace contextRef="#ctx0" brushRef="#br4" timeOffset="266822.4321">14570 8749 0</inkml:trace>
  <inkml:trace contextRef="#ctx0" brushRef="#br4" timeOffset="267878.0839">14111 8537 0</inkml:trace>
  <inkml:trace contextRef="#ctx0" brushRef="#br5" timeOffset="281548.2139">7673 13758 0,'-35'0'187,"17"0"-187,-17 18 16,-18 17-1,-18 1-15,1-36 16,-19 52 0,19-16-16,-36 17 15,36-18-15,-19 0 16,19 0-1,-36 36-15,18-36 16,-18 36 0,35-18-16,18-18 15,1-17 1,16 17-16,19-35 16,-1 18-16,-17-1 15,35 1 1,-18-18-16,0 18 15,1-1 1,-1 1-16,1-1 16,-1 1-1,18 17-15,-18-35 16,18 18-16,-17 0 16,-1-1-1,18 1-15,0 0 16,-18 17-1,18-18-15,-17 19 16,-1-1 0,18 0-16,-18-17 15,18 17-15,0 0 16,0-17 0,0 17-16,0 1 31,0-1-31,0 0 31,18 1-31,-18-19 16,35 1-16,-35 17 15,18-17 1,17-1-16,-17 19 16,17-19-1,-17 1-15,17 0 16,0-18-1,-17 17-15,17 1 16,1-1-16,-1 1 16,0 0-1,0-1-15,1-17 16,-19 0 0,19 0-16,-1 0 15,-18 0 1,19 0-16,-1 0 15,18 0 1,0 0-16,17 0 16,-34 0-16,17 0 15,-18-17 1,-17-1-16,17 18 16,-18-18-1,1 18-15,0-17 16,-1 17-16,19-18 15,-1 18 1,-17-17-16,17-1 16,-18 0-1,1 18-15,17 0 32,-17-17-32,-18-1 15,18 18-15,17-18 16,-17 18-1,-1-17-15,19-1 16,-19 0 0,1 18-16,-1-17 15,-17-1 17,18 18-32,-18-17 15,18 17 1,-1 0 15,-17-18-15,18 18 15,-18-18 0,18 18-31,-1 0 47,-17-17-31,18 17-1,-18-18 1,18 0 0,-1 18-1,1 0 1,-18-17-16,17-1 31,1 18 0,0-18 1,-1 18-17,1-17-15,-18-1 31,18 18 1,-1 0-17,-17-18-15,18 1 32,0 17-32,-1 0 15,-17-18 1,18 18-16,-18-17 15,17 17 1,-17-18 47</inkml:trace>
  <inkml:trace contextRef="#ctx0" brushRef="#br5" timeOffset="283757.6246">7691 14834 0,'0'-17'265,"35"17"-218,-18 0-31,1 0 0,0 0-1,-1 0-15,1 0 16,0 0-1,-1 0 1,1 0-16,0 0 31,-1 0-31,-17 17 16,18-17 0,-1 0 15,1 0-16,0 0 32,-1 0-31,1 0 62,0 0-47,-18 18 204,17-18-220,-17 18 1,0-1 0,0 18-1,0-17-15,0 17 31,-17-17-31,17 17 16,-18 1-16,18-19 16,-18 19-1,18-1-15,-17 0 16,17 0 0,0 1-16,0-19 15,0 19 1,-18-19-16,18 1 15,0 17-15,-18 0 32,18 1-32,0-19 15,0 1 1,0 0-16,0-1 31,0 1-15</inkml:trace>
  <inkml:trace contextRef="#ctx0" brushRef="#br5" timeOffset="286414.2242">4145 16228 0,'0'17'234,"0"1"-218,0 0-16,0-1 16,0 19-1,0-19 1,0 1-1,18-18 32,-1 0-47,36 0 16,-35 0 0,35 0-16,0 0 15,0 0-15,-36 0 16,36 0-1,0-18-15,0 1 16,0 17 0,0-18-16,0 0 15,-36 18 1,19 0-16,-1-17 16,-17 17-1,-1 0 1,1 0-16,0 0 15,-1 0 1,1 0 0,0 0-1,-18 17 32,17-17-31,-17 18-1,0 0 1,0-1 0,0 1-16,0 0 15,0-1 1,0 1 0,-17-1-16,-1 1 15,0 17 1,-17 1-1,17-19 1,1-17-16,-1 18 16,0 0-1,1-1-15,-1-17 16,0 0-16,18 18 16,-17-18-1,-1 17-15,1-17 31,-1 0 1,18 18-17</inkml:trace>
  <inkml:trace contextRef="#ctx0" brushRef="#br5" timeOffset="288055.974">4216 16245 0,'17'-17'250,"36"-19"-234,-17 1 0,16 0-16,-16 17 15,-19 18-15,19-17 16,-36-1-1,17 0-15,1 18 32,0-17 108</inkml:trace>
  <inkml:trace contextRef="#ctx0" brushRef="#br5" timeOffset="289811.1467">4904 15946 0,'0'35'219,"0"0"-204,0-17 1,0-1 15,17 1 1,19-18-17,-1 0 16,0 0-31,-17 0 16,17 0 0,0-18-16,-17 18 15,17-17-15,-17 17 16,17-18 0,-17 18-16,17 0 15,0 0 1,-17 0-16,17 0 15,0 0 1,1 0 0,-19 0-16,1 0 31,0 0-31,-1 18 31,1-18-15,-18 17-1,18-17-15,-18 18 16,0 0 0,0-1-16,0 1 15,0 0-15,0 17 16,0 0 0,0 0-1,0 1 1,0-19-16,-18 1 15,0 0-15,18-1 32,0 1-32,-17-18 15,-1 0 17,18 18-1,-18-18 0</inkml:trace>
  <inkml:trace contextRef="#ctx0" brushRef="#br5" timeOffset="291342.4192">4851 15946 0,'0'-18'15,"0"18"142,0-18-32,0 1-79,17-1-14,-17 0-17,36 1 1,-19-1 15,1 18 16,-18-18-31,18 18 15,-1-17-15,1 17 30,-18-18-46</inkml:trace>
  <inkml:trace contextRef="#ctx0" brushRef="#br5" timeOffset="292917.3152">5592 15240 0,'17'18'125,"-17"17"-94,0 0-31,18-17 16,-1 17-16,-17 0 16,18-17-1,0 53-15,-1-1 16,1-17 0,0 18-16,17-36 15,-35 35 1,18-17-16,-18 0 15,17-17-15,1-1 16,-1 18 0,1 0-16,0-18 15,-1 0 1,-17 0-16,18-17 16,-18 17-1,0 1-15,18-36 16,-18 17-16,0 1 31,17-18-15,-17 18-1</inkml:trace>
  <inkml:trace contextRef="#ctx0" brushRef="#br5" timeOffset="293917.1905">6209 16157 0</inkml:trace>
  <inkml:trace contextRef="#ctx0" brushRef="#br5" timeOffset="295660.4621">5486 15628 0</inkml:trace>
  <inkml:trace contextRef="#ctx0" brushRef="#br5" timeOffset="303359.8226">9402 12629 0,'0'-35'343,"17"-53"-327,1-71 0,-1 0-16,1 18 15,-18-17 1,35 16-16,-17-16 15,0 34 1,-1-17-16,1-18 16,17 1-16,-35 17 15,18-36 1,-1 1-16,19-18 16,-36 17-1,17 36-15,1-18 16,-18 36-1,18 0-15,-18 34 16,0 19 0,0 17-16,0-18 15,0 1-15,0 34 16,0 1 0,0 0-16,0 17 15,0 1 1,0-1-16,0 0 375,0 1-360,0-1 1,-18-35-16,18 0 16,-53-35-1,53 35-15,-18 0 16,-17-17 0,18 52-16,-1-17 15,0-1-15,1 36 16,17-35-1,-18 0-15,0-18 32,1 35-32,-1-17 15,18 0-15,0 17 16,-18-17 0,1 0-16,-1 17 15,1-17 1,-1-1-16,18 19 15,-18-1 1,1 1-16,-1-1 16,18 0-16,-18-17 15,1 35 1,-1-18-16,18 1 16,-18-1-1,1 18 1,17-18-1,0 1-15,-18 17 16,18-18 0,-18 0-16,1 18 15,17-17 1,0-1 0,-18 1-16,1-1 31,17 0-31,-18 18 31,18-17-31,-18-1 16,1 0-16,17 1 31,-18-1-31,0 18 16,18-18-1,-17 1-15,17-1 16,-18 18-1,0-17-15,18-1 16,0 0 0,-17 18-1,17-17-15,-18-1 16,18 0 0,-17 1-1,17-1 1,-18 18-16,0-18 31,18 1-15,-17-1 46,-1 18-46,18-17-1,0-1 17,-18 18 15,18-18-32,-17 18 126,-1 0-63,18 18 47,0 0-109,0-1-16,0 18 15,0 1 1,0-1-1,0-17 1,0-1-16,0 1 16,0 0 31,0-1-1,0-34 126,0-1-156,0 0 0,0 1-1,0-19 1,18 19-1,-18-1 1,0 0 0,0 1 31,0-1-32,0 1 16,0-1 126,17 18-79,1 0-63,0 0 1,-1 0 0,19-18-16,-1 18 15,-18 0 1,19 0-16,-19 0 16,1 0-16,17 0 15,-17 0 1,0 0-1,-1 0 1,1 18 0,-1-18-1,1 0 1,0 0-16,-1 0 16,-17 18-1,18-18-15,0 0 16,-18 17-1,17-17 1,1 0 47</inkml:trace>
  <inkml:trace contextRef="#ctx0" brushRef="#br5" timeOffset="306433.3564">9913 10495 0,'0'-35'235,"0"0"-220,0-18 1,0 35-1,0-17-15,0 17 16,0-17 0,0 0-16,0 17 15,18 0 1,-18 1 0,17 17-16,-17-18 15,0 0 16,18 18-15,0 0 15,-1 0-15,1 0 31,-18 18-32,18 0 1,-18-1 0,0 1-1,0 0 1,0-1 0,0 1 62,17-18 109,18 0-187,-17 0 31,0 0-15,-1 0 0,1 0 15,0 0-31,-1 0 16,1 0 15,-18 17-31,18-17 15,-18 18 17,17 0-17,-17-1 1,18-17-16,-18 18 16,17 0-1,-17-1 16,0 1-31,0 0 16,0-1 0,0 1-1,0-1-15,0 1 16,0 0 0,-17-1-16,-1 19 15,1-19 1,17 1-16,0 17 15,-18-35 1,18 18-16,-18-18 16,18 18-16,0-1 31,-17-17 31</inkml:trace>
  <inkml:trace contextRef="#ctx0" brushRef="#br5" timeOffset="310335.2448">10425 9825 0,'-18'0'156,"18"17"-94,-18 1-46,1-18 15,-1 0-31,18 18 16,-18-1 0,1 1-16,17 0 31,-18-18-31,0 17 15,1 1 1,17 0 0,0-1-16,-18-17 15,18 18 1,-17 0 0,17-1-1,0 1 16,0-1-31,0 1 16,0 0 15,0-1 1,0 1-17,0 0 32,35-1-31,-35 1-1,17-18 1,1 0-16,0 0 31,17 0-31,-35 18 16,18-18-1,-1 0 1,1 0-16,0 0 31,-1 0-15,1 0 15,-1 0-15,1 0-1,0 0-15,-1 0 16,1 0 0,-18-18-16,18 0 15,-1 1 1,1 17 0,-18-18-16,18 0 15,-18 1 16,17-1-15,1 18 0,-18-18-1,0 1-15,0-1 16,0 1 0,0-1-1,0 0 1,0 1-1,0-1-15,-18 0 32,18 1-17,-17-1 1,17 0 0,-18 18-16,18-17 15,-18 17 1,1 0-16,-1 0 31,18-18-15,-18 18-1,1 0 1,-1 0 62</inkml:trace>
  <inkml:trace contextRef="#ctx0" brushRef="#br5" timeOffset="311907.1691">10513 9331 0,'0'35'328,"17"-17"-312,-17 17 0,18-35-16,0 35 15,-18-17 1,0 17-16,0 18 15,17-17-15,-17-19 16,18 18 0,-18 18-16,0-35 15,18 17 1,-1 1-16,-17-1 16,0 0-1,18 0-15,0 1 16,-18 17-1,17 0-15,-17-36 16,0 36-16,0-18 16,18-17-1,-18 0-15,17 17 16,1-17 0,-18-1-1,18 1 1,-18-1-1,0 1 17</inkml:trace>
  <inkml:trace contextRef="#ctx0" brushRef="#br5" timeOffset="313282.6532">11007 10301 0</inkml:trace>
  <inkml:trace contextRef="#ctx0" brushRef="#br0" timeOffset="323787.1999">9984 9895 0,'17'0'188,"1"-17"-173,0 17 1,-1-18-1,1 18 17,-1 0-32,1 0 31,-18-18 0,18 18-15,-1 0 15,1 0 0,0 0-15,-1 0 0,1 0 15,0 18 0,-18 0-15,0-1 15,0 1-31,0 0 16,0-1-16,0 19 15,-18 17 1,-17-36-16,17 18 15,18-17 1,-35 17-16,17-35 16,18 18-1,-18 0-15,1-18 32,17 17 14,17-17 111,1 0-142,17 0 1,-17 0 0,0 0-1,-1 0 1,1 0-1,0 0-15,-1 0 32,1 0-32,-1 0 31,1 0-15,0 0-16,-1 0 46,-17 18-30,18-18-16,-18 18 16,0-1-1,18 1 1,-18-1-16,0 1 16,0 0-1,0-1-15,0 19 16,0-1-1,0-17 1,0-1 0,0 1-1,-18-1-15,0 1 16,18 0 0,-35-18-16,17 17 15,1 1 1,-1-18-1,1 18-15,-1-18 32,0 0-17</inkml:trace>
  <inkml:trace contextRef="#ctx0" brushRef="#br0" timeOffset="325807.5697">10583 9790 0,'0'0'0,"-17"0"47,-1 0-16,0 0 16,1 0-32,-1 17 1,0-17 0,18 18-1,-17-1-15,17 1 31,-18 0-31,18-1 16,-17 1 0,-1 0-16,18-1 15,0 1 1,0 17-16,0-17 16,0 17-1,0-17 1,0-1-1,0 1 1,0 0-16,0-1 16,0 19-1,0-19 1,0 19 0,0-19-1,0 1 1,18-1-1,-18 1-15,17 0 32,1-1-17,-1-17 17,1 0 30,0 0-46,-1 0 31,1 0-32,0 0 1,-18-17-1,17-1 1,-17 0-16,18 1 16,-18-1-1,18 1-15,-18-1 16,0 0 0,0-17-16,0 0 31,0 17-31,0 0 15,0 1 1,0-1 0,0 1-16,0-1 15,0 0 1,0 1-16,0-1 16,0 0-1,0 1-15,0-1 16,0 0-1,0 1 1,0-1 0,0 0-1,-18 18-15,18-17 16,0-1 0,-18 18-16,18-17 15</inkml:trace>
  <inkml:trace contextRef="#ctx0" brushRef="#br0" timeOffset="327240.8724">10724 9437 0,'18'0'125,"-18"17"-125,0 1 16,18 17-1,-1 1-15,-17-19 16,18 36 0,-18-18-16,18 1 15,-18-19 1,0 19-16,17-19 16,-17 19-1,0 16-15,0-34 16,0 17-16,0-17 15,0 17 1,0 1-16,0-1 16,0 0-1,0 0-15,0-17 16,0 35-16,0-35 16,0 35-1,0 17-15,0 1 16,0-36-1,0 0-15,0-17 16,0 17 0,0-17-16,0-1 31,0 1 16</inkml:trace>
  <inkml:trace contextRef="#ctx0" brushRef="#br0" timeOffset="328356.3125">11060 10248 0</inkml:trace>
  <inkml:trace contextRef="#ctx0" brushRef="#br0" timeOffset="329541.7982">10513 9648 0</inkml:trace>
  <inkml:trace contextRef="#ctx0" brushRef="#br0" timeOffset="337271.0327">9613 13053 0,'18'-18'297,"88"-35"-281,52-70-16,54 35 16,-18-36-1,-35 54-15,-18 17 16,0-18-16,-17 0 15,17 19 1,-18-1-16,-35 17 16,18 19-1,18-1-15,-19-35 16,37 36 0,-19 17-16,1-18 15,-36 18-15,18-18 16,-89 18-1,36 0-15,-35 0 16,17-17 0,-17 17-16,-1 0 15,19 0 1,-1 0-16,-18 0 16,36-18-16,18 18 15,-36 0 1,18-18-16,-18 18 15,-17 0 1,17 0-16,-17 0 16,0-17-1,-1 17-15,1 0 16,52-18 0,-34 18 280,-19 0-280,36-18-16,18-17 16,35 18-1,-53-1-15,17 18 16,1-18 0,-1 1-16,18 17 15,-17-18 1,0 18-16,-19 0 15,54-18 1,-17 18-16,-1-17 16,0 17-16,-18-18 15,1 18 1,0 0-16,-36 0 16,0 0-1,0-18-15,-17 18 16,0 0-1,-1 0 1,1 0 0,0 0-16,-1 0 15,19-17-15,16 17 16,-34 0 0,35 0-16,-35 0 15,35 0-15,-36 0 16,1 0-1,-1 0 1,1 0-16,0 0 16,-1 0-16,1 0 15,0 0 48</inkml:trace>
  <inkml:trace contextRef="#ctx0" brushRef="#br0" timeOffset="339232.3176">14640 11642 0,'18'0'141,"0"17"-141,-1-17 16,1 0-1,-1 18-15,1-18 16,0 18 0,-1-18-1,1 0 16,0 0-15,-18 17 0,17-17-1,1 0-15,-18 18 32,18-18-1,-18 17 16,17-17-47,1 0 125,-18 18-110,0 0 1,0-1 0,0 1-16,-18 17 15,1-17 1,-1 17-1,-17 1-15,35-19 0,-18 18 16,-17 1 0,17-19-16,0 1 15,18 0 1,0-1-16,-17-17 16,-1 18-1,18 0 1,0-1-16,-17-17 15,-1 0 1,18 18-16,0-1 16,-18-17-1,18 18-15,-17-18 16,17 18 15,-18-18 0</inkml:trace>
  <inkml:trace contextRef="#ctx0" brushRef="#br0" timeOffset="342936.4004">11024 11307 0,'0'17'203,"18"-17"-188,0 35-15,-1 1 16,-17-1 0,18-17-1,-1-1 16,-17 1-31,0 0 16,18-1 0,-18 1-1,18-1 32,-1 1-16,-17 0 16,18-18-47,-18 17 16,18 1 15,-18 0 32,17-18-48,-17 17 32,18-17-31,-18 18 78,18-18-79,-18 18 16,0-1-31,0 1 32,0-1-1</inkml:trace>
  <inkml:trace contextRef="#ctx0" brushRef="#br0" timeOffset="344766.9236">11359 11254 0,'18'17'297,"0"1"-266,-1 0-15,1-1-1,0-17 1,-1 0 0,1 0-1,0 0-15,-1 0 16,1 0-1,-1 0-15,1 0 16,17 0-16,1 0 31,-19 0-31,1 0 16,0 0 0,-1 0-16,1 0 31,-1 0-16,-17 18 17,0-1-17,0 1 17,18 0-17,-18-1-15,0 1 31,0 0-15,0-1 0,-18 1-1,1 0-15,-1-1 32,1 1-32,-1-18 15,18 17-15,-18 1 16,1-18-1,17 18-15,-18-18 16,0 0 0,1 0 15,17 17-15</inkml:trace>
  <inkml:trace contextRef="#ctx0" brushRef="#br0" timeOffset="345164.8637">11589 11606 0</inkml:trace>
  <inkml:trace contextRef="#ctx0" brushRef="#br0" timeOffset="346507.9828">11483 11289 0,'0'-18'188,"35"1"-173,0-1-15,-17 0 16,17 18 0,1-17-16,-19-1 15,19 0 1,-19 1-16,1 17 15,-1 0 1,1-18-16,0 18 16,-18-18-1,17 18 1,1 0 0,-18-17-1,18 17 95</inkml:trace>
  <inkml:trace contextRef="#ctx0" brushRef="#br0" timeOffset="347711.8241">12065 10777 0,'0'18'172,"0"17"-157,0-17-15,0 17 16,0-17 0,0 17-16,0 0 15,0 1 1,0 17-16,0-1 16,0-34-1,0 35-15,0-18 16,0 1-1,0-1-15,0 18 16,0-36-16,0 19 16,0-19-1,0 1-15,0 0 16,0-1 0,0 1-1,0 0 32</inkml:trace>
  <inkml:trace contextRef="#ctx0" brushRef="#br0" timeOffset="349644.1745">12312 11501 0</inkml:trace>
  <inkml:trace contextRef="#ctx0" brushRef="#br0" timeOffset="350857.6791">11818 10883 0</inkml:trace>
  <inkml:trace contextRef="#ctx0" brushRef="#br0" timeOffset="710979.6183">8255 1005 0,'-18'0'234,"1"-17"-234,17-1 16,-36-17 0,1 35-16,18-35 15,-19 17-15,1 0 16,17 1 0,1 17-16,-1 0 15,0 0 1,1-18-16,-1 18 15,0-18 1,1 18 0,-1 0-16,1 0 31,-1 0-31,0 0 16,1 0-1,-1 0-15,-17 0 31,17 0-31,18 18 16,-18-18-16,1 18 16,-1-18-1,1 0 1,-1 17 0,0 1-1,1-18 1,17 18-1,-18-1-15,0-17 16,1 18 0,17-1-16,0 1 15,-18-18 1,18 18-16,-18 17 16,18 0-1,-17 1 1,17-19-1,-18 1 1,18 0-16,0-1 16,0 1-1,0-1-15,0 19 16,0-19 0,0 19-16,0-19 15,0 1-15,0 17 16,0-17-1,0-1-15,0 19 16,18-36 0,-18 17-16,17 1 15,1-18 1,-18 18-16,18-1 16,-1 1-16,1-18 15,0 18 1,-1-1-16,1 1 15,0-18 1,-1 17-16,1 1 16,17-18-1,-17 18 1,-1-18-16,1 17 16,0-17-1,17 18-15,0-18 16,-17 0-1,-1 0 1,1 0 0,0 0-16,-1 0 15,1 0 1,0 0 0,-1 0 15,1 0-16,0 0 1,-1 0 109,-17 18-16</inkml:trace>
  <inkml:trace contextRef="#ctx0" brushRef="#br0" timeOffset="713516.4464">8696 847 0,'-18'0'250,"18"35"-234,-17-17-16,17 34 15,-18-16 1,18-19-16,-18 19 15,18-1 1,0 0-16,0 1 16,-17-1-1,17 0-15,0 0 16,-18 18-16,18-35 16,-18 17-1,18 18-15,0-35 16,0 17-1,0-17-15,0 17 32,0-17-32,0-1 31,0 1-15,0-1 30,0 1 17,0 0 15,18-18-31,0 0-31,-1 0-1,1 0 1,0 17-1,17-17 1,-17 0 0,-1 0-1,19 0 1,-1 0 0,-18 0-1,1 0 1,0 0-16,-1 0 15,1 0 1,0 0-16,-1 0 31,1 0 1,-18 18 186</inkml:trace>
  <inkml:trace contextRef="#ctx0" brushRef="#br0" timeOffset="716629.8856">9666 794 0,'-18'0'62,"1"0"16,-1 0-46,18 17-17,-17 1-15,-1-18 16,18 18 0,-18 17-16,-17-35 15,17 35 1,18 0-16,-35 1 15,0-1-15,17 0 16,-17 18 0,0 0-16,17-35 15,18 17 1,-18 0-16,1 1 16,-1-19-1,0 19-15,1-19 16,17 1-16,-18-1 15,0 19 1,1-19 0,17 1-1,-18 17 1,1-17 0,17 0-16,0-1 15,-18 1 1,0-1-1,18 1-15,-17 0 32,17-1-17,0 1 1,-18 0 31,18-1-16,0-34 63,0-1-79,18-17-15,-1-36 16,19 1 0,-1-1-16,0 1 15,18-19-15,-35 54 16,17-18 0,-17 18-16,-1 17 15,-17-17 1,18 0-16,0-1 15,-1 36 1,-17-35-16,18 0 16,-18 17-16,17 1 15,-17-1 1,18 0-16,-18 1 16,18-1-1,-18 0 1,0 1-1,17 17-15,-17-18 16,18 0-16,-18 1 16,0-1-1,18 1 17,-1 17 124,1 0-141,-18 17 1,18 1 0,-1 17-1,-17-17-15,18-1 16,-1 19 0,-17-19-16,0 1 15,18 35-15,-18-36 16,0 19-1,18-19-15,-18 19 16,17-1 0,-17-17-16,18 17 15,-18-17 1,0-1-16,0 18 16,18 1-16,-18-19 15,0 19 1,0-19-16,0 1 15,0 17 1,0-17 0,17-1-1,-17 1 1,0 0-16,0-1 16,18 1-1,-18 0 1,0-1-1,0 1 1,0 0 0,0 17 15,18 0-15,-18-17 15,0-1-31,0 1 31,0 0 0,17-18 79</inkml:trace>
  <inkml:trace contextRef="#ctx0" brushRef="#br0" timeOffset="718620.3259">9402 1358 0,'17'0'250,"18"0"-234,-17 0-16,0 0 15,17 0 1,-17 0-16,-1 0 16,1 0-1,0 0-15,17 0 16,-18 0 31,1 0-32,0 0-15,-1 0 32,1 0-32,0 0 47,-1 0-1,1 0 79</inkml:trace>
  <inkml:trace contextRef="#ctx0" brushRef="#br0" timeOffset="719648.1339">10389 1041 0,'18'-18'0,"0"18"16,17-18 0,0 18-1,-17 0 1,-1-17-16,19 17 16,-19-18-16,1 18 15,17-18 1,1 1-1,-19 17-15,1 0 32,-1 0-32,1 0 15,0-18 1</inkml:trace>
  <inkml:trace contextRef="#ctx0" brushRef="#br0" timeOffset="721346.6678">10125 1923 0,'-18'0'31,"0"0"16</inkml:trace>
  <inkml:trace contextRef="#ctx0" brushRef="#br0" timeOffset="724313.0255">10425 1058 0,'-18'0'281,"0"0"-266,1 36 1,-1-19 15,18 1-15,0 0 0,0-1-1,0 1-15,0-1 31,0 1-31,0 0 16,0-1 0,0 1-1,0 0 1,0-1 0,18 1-1,-1-18 16,-17 18-15,18-18-16,-18 17 16,18-17-1,-1 0 1,-17 18-16,18-18 16,-1 17-1,1-17 1,0 18-16,17-18 15,-17 0 1,-1 18 0,1-18-16,0 17 15,-1-17 1,19 18-16,-1-18 16,-18 0-16,1 0 15,0 18 1,-1-18-16,-17 17 31,18-17-31,0 18 31,-1 0 16,1-1-31,0-17-1,-18 35 1,0-17-16,0 17 31,0-17-31,0 0 16,0-1 0,0 1-16,0 0 46,-18-18-30,18 17 0,-18-17 31,1 0-16,-1 0 0,0 0-15,1 0-1,-1 0-15,0 0 32,1 0-17,-1 0 1,1 18-1,-1-18 1,0 0 15,1 0-15,17 18 0,-18-18-1,0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65217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0-28T05:05:21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17074 14499 0,'-17'0'203,"-1"18"-109,18-1-79,0 1 1,0 0-16,-17-18 15,17 35 1,0-17 0,0 17-1,0 0 1,0 0-16,-18-17 31,18 0-15,0 17-1,0-17 1,-18-18-16,18 17 16,0 19-1,0-1 1,-17 0-16,17-17 16,0-1-16,0 1 15,0 17 1,0-17-16,0 0 15,0-1 1,0 1-16,0 0 16,0-1-1,0 1 1,0-1-16,-18 1 16,18 0-1,0-1 1,0 1-16,-18-18 31,18 18-31,0-1 16,-17 1-1,17 0 1,0-1-16,0 1 31,0-1-15,0 1 15,0 0 16,0-1 15</inkml:trace>
  <inkml:trace contextRef="#ctx0" brushRef="#br0" timeOffset="1775.8068">17127 15205 0,'0'17'265,"0"1"-249,0 0 78,0-1-47,18-17 0,0 0-32</inkml:trace>
  <inkml:trace contextRef="#ctx0" brushRef="#br0" timeOffset="3848.1823">16775 14640 0,'0'-17'406,"17"17"-406,1 0 47,-18-18 31,0 0-47,-18 1 63,1 17-63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65217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0-28T05:09:08.06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11536 935 0,'-18'0'47,"1"0"-32,-1 0 17,18-18 46,-18 18-31,1 0 0,-1 0 31,0 0-47,1 0-31,-1 0 16,0 0-1,1 0 1,-1 0-16,1 0 15,-1 0 17,0 0-17,18 18 17,-17-18-17,17 17 1,-36-17-16,19 18 31,-1 0-31,18-1 16,-18-17-16,1 0 15,-1 18 1,18 0 0,0-1 46,0 1-31,0 0-15,0-1 15,0 1-15,0 0 15,0-1-31,0 1 16,18-1 15,-18 1-31,17-18 16,-17 18-1,18-1 1,0 1-16,-1 0 15,-17-1 1,18-17 0,0 0-16,-1 18 15,1 0-15,0-1 16,-1-17 0,1 0-16,-1 18 31,1-1-31,17-17 15,-17 0 1,0 0 0,-1 18-16,1-18 15,17 18 1,0-1 0,-17-17-16,17 18 15,-17-18-15,0 0 16,-1 0-1,1 18 1,0-1 0,-18 1-1,17-18 1,1 0 0,-18 18-1,0-1 1,17-17-16,1 18 15,-18-1 1,0 1 0,18-18-1,-18 18 1,17-1 0,-17 1-1,0 0-15,0-1 63,0 1-48,0 0 1,-17-18 0,17 17-1,-18 1 1,0-18-16,1 0 47,-1 0-47,1 0 15,-1 0 1,0 0 0,-17 0-1,17 0 1,1 0-1,-19 0 1,19 0 0,-1 0-16,1 0 15,-1 0-15,-17 0 16,17 0 15,0 0-15,1 0-1,-1 0 1,0 0 0,1 0-16,-1 0 0,1 0 15,-19 0 1,19 0-16,-1 0 16,0 0-1,1 0 1,-1 0 62</inkml:trace>
  <inkml:trace contextRef="#ctx0" brushRef="#br0" timeOffset="2470.7279">13511 758 0,'-17'0'187,"-1"0"-187,18 18 16,-18 0-16,1-1 15,-1 1-15,18 0 16,-17-1 0,-1 19-16,0-1 15,1 0 1,17-17-16,0-1 0,-18 19 15,0-19 1,1 19-16,-1 17 16,0-36-1,1 18-15,-1 18 16,1 0 0,-1-35-1,0 17-15,18 18 16,-17-35-1,-1 17-15,0 0 16,1 18 0,17-35-16,-18 35 15,0 17-15,1-17 16,-1-17-16,0-1 16,18 0-1,-17 0-15,-1-17 31,18 17-31,0-17 0,0 17 16,-17 0-16,-1-17 31,0 35-31,1-18 16,-1 1 0,0-1-1,18-18-15,0 1 78</inkml:trace>
  <inkml:trace contextRef="#ctx0" brushRef="#br0" timeOffset="6333.0143">13564 811 0,'0'18'140,"0"0"-108,0-1-1,18 1-15,-18 0-16,0-1 31,18 1-31,-1-1 15,18 1 1,-17 17-16,0 1 16,17-19-16,-17 1 15,-1 17-15,1-17 16,17 17 0,-17 0-16,17 18 15,-17 0 1,-1-17-16,19 16 15,-19 1-15,19-17 16,-19-19-16,1 19 16,0-1 15,-1 0-31,1-17 16,17 17-16,-17 0 0,-1-17 15,1 17 1,0 1-1,17-1-15,-17-18 16,-1 19 0,1-1-16,-18-17 15,17-1-15,-17 1 16,18-18 0,0 18-16,-18-1 15,0 1 1,17-18-16,-17 17 31,0 1-15,18-18-1,-18 18 48,18-18-32,-18 17-15,17 1-16,1-18 47,-18 18-32,0-1 32,18-17 0</inkml:trace>
  <inkml:trace contextRef="#ctx0" brushRef="#br0" timeOffset="9039.167">13988 1517 0,'0'0'0,"-18"0"62,0 0 32,1 0-47,-1 0-16,0 0 32,1 0-32,-1 0 16,1 0-32,-1 0 1,0 0 0,1 0-1,-1 0-15,-17 0 16,-1 0-1,1 0 1,17 0-16,-17 0 16,18 0-16,-19 0 15,19 0 1,-1 0-16,0 0 16,1 0-16,-1 0 15,0 0-15,1 18 16,-1-18-1,1 0 1,-1 17 0,0-17 15,1 0-31,-19 0 16,19 0 15,-1 0-16,0 0 17,18 18-32,-17-18 31,-1 17-31,1-17 31,-1 0 0,0 0 1,18 18-17,-17-18 188</inkml:trace>
  <inkml:trace contextRef="#ctx0" brushRef="#br0" timeOffset="12572.0937">14764 1535 0,'0'0'0,"-18"0"0,0 0 16,1 0 0,-1 0-1,1 0 16,-1 0-15,18 17 0,-18-17-1,1 0 95,17 18-79,-18-18-15,18 17 15,0 1-16,-18 0 1,18-1 0,-17-17-1,17 18 1,-18 0-16,18-1 16,0 1-1,0 0 1,0-1-1,0 1-15,0 0 32,0-1-32,0 1 15,0-1 1,0 1 15,0 0-31,0-1 47,0 1-31,0 0-1,18-18 17,-1 17-17,-17 1 16,18-18-15,0 18 0,-1-18 31,1 0-32,0 17 1,-1-17-1,1 0 1,-18 18-16,17-18 16,1 0-1,0 0-15,-1 0 16,1 0 0,0 0-1,-1 0 1,1 0-16,0 0 15,17 0 1,-18 0-16,19 0 16,-19 0 15,19 0-31,-19 0 31,19 0-15,-19 0-16,1 0 15,0 0 1,-1 0 0,1 0-1,-18-18 32</inkml:trace>
  <inkml:trace contextRef="#ctx0" brushRef="#br0" timeOffset="15623.9978">15028 741 0,'0'17'204,"0"1"-173,-17-18-16,17 18 1,0-1 0,0 1-16,0 0 15,0-1-15,0 19 16,0-19 0,0 1-16,17 17 15,-17-17-15,18-1 16,-18 1-1,0 0-15,18-18 16,-18 17 0,0 19-16,0-19 15,17 19 1,1-19-16,-18 1 16,18 17-1,-18-17 1,17 17-1,1 0-15,-18-17 16,0 17-16,0 0 16,17-35-1,-17 36-15,18-36 16,-18 17 0,18 1-16,-18 0 15,0-1 1,0 1-1,0 0 32,17-18-31,-17 17 0,0 1-16,0-1 31,18 1-16,-18 0 17,0-1-17,0 1 1,0 0 31,18-18-32,-18 17 1,0 1 47,17 0 30,1-18-15,0 17 16,-1-17-78,-17 18-1,18-18 1,-18 18 0,17-18-1,1 0 48,0 0 62,-1 0-110,1 0 32,17 0-15,-17 0-17,0 0-15,-1 0 31,18 0-15,1 0 0,-19 0-1,1 0 1,17 0 0,-17 0-1,0 0 1,-1 0-1,1 0 17,0 0-17,-1 0 32</inkml:trace>
  <inkml:trace contextRef="#ctx0" brushRef="#br0" timeOffset="17320.8748">15117 1499 0,'0'-17'16,"0"-1"187,17 18-140,1 0-48,-1 0 1,19 0 0,-19 0-1,1 0 1,0 0-1,17 0-15,0 0 16,-17 0 0,17 0-1,-17 0-15,17 0 16,-17 0 0,-1 0-16,19 0 15,-1 0 1,0 0-1,-17 0-15,17 0 16,0-18 0,-17 18-1,0 0 17</inkml:trace>
  <inkml:trace contextRef="#ctx0" brushRef="#br0" timeOffset="19518.9408">16228 1446 0,'0'18'312,"0"0"-280,0-1-32,0 1 15,17-18 1,-17 18-16,18 17 15,-18 0 1,0-17-16,18-1 16,-1 19-1,-17 17-15,0-36 16,18 19 0,0-1-16,-18 0 15,17 0 1,-17 1-16,0-1 15,0-17 1,0-1 0,18-17-1,-18 18-15,0-1 94</inkml:trace>
  <inkml:trace contextRef="#ctx0" brushRef="#br0" timeOffset="21346.674">16140 1094 0</inkml:trace>
  <inkml:trace contextRef="#ctx0" brushRef="#br0" timeOffset="23547.1884">16404 1411 0,'18'18'156,"-1"-1"-140,1 1-16,-18 0 15,0-1 1,35 1-16,-17 17 16,0 0-16,-1 1 31,1-1-15,17 18-16,0 18 15,1-19-15,-19 1 16,1-17-16,17-1 15,-35 0 1,18-17-16,-18 17 16,18 0-16,-18-17 15,17 0 1,1 17-16,-18-17 16,0-1-1,0 1 1,17-18 31,-17-35 140,18 35-171,-18-18-16,0 0 15,0 1 1,18-36-16,-18 35 16,0-17-1,0 17-15,0 1 16,0-19-16,0 1 16,0 17-16,0 1 15,0-1 1,0-17-1,0 17 1,17 1-16,-17-19 16,0 19-1,0-36 1,0 17-16,0 1 16,0 0-1,0 17-15,0-17 16,0 0-16,0 17 31,0 0-31,0 1 16,0-1-16,0 0 15,0 1 1,0-1 15,0 1-15,0-1 46,0 0-30</inkml:trace>
  <inkml:trace contextRef="#ctx0" brushRef="#br0" timeOffset="25736.9241">17216 1464 0,'-18'0'78,"18"18"109,0-1-171,0 1 0,0 0-1,0 17-15,0 0 16,0 0-1,0-17-15,0 17 16,0 1-16,0-1 16,0 0-16,0 0 15,0 1 1,0-19 0,0 1-1,0 0-15,0-1 31,0 1-31,0 0 16,0-1 0,0 1-16,0-1 15,0 1 1,0 0 0,0-1 46,0 1-15</inkml:trace>
  <inkml:trace contextRef="#ctx0" brushRef="#br0" timeOffset="26318.4279">17198 2099 0</inkml:trace>
  <inkml:trace contextRef="#ctx0" brushRef="#br0" timeOffset="27577.2384">17180 1217 0</inkml:trace>
  <inkml:trace contextRef="#ctx0" brushRef="#br0" timeOffset="29789.4429">17321 917 0,'0'18'94,"0"-1"-79,0 1 17,0 0-32,0-1 15,0 1-15,0 0 16,0-1-1,0 19-15,0-1 16,0 0 0,0 0-16,0 1 15,0-1-15,0-17 16,0 35-16,0-18 16,18 0-1,-18 18-15,0 0 16,18 17-1,-18-17-15,17 18 16,-17-18 0,18 0-1,-18-36-15,18 19 16,-18 17 0,0-36-16,0 19 15,0-19 1,17 1-16,-17-1 15,0 1-15,18 0 32,-18-1-1,17-17 47,1 0 16,0 0-63,-1 0-15,1 0-1,0 0-15,-1 0 32,1 0-32,-18-17 15,18 17 1,17 0-16,-17 0 31,-1 0-15,1 0-16,-1 0 15,1 0 1,0 0 0,-1 0-1,1 0-15,0 0 31,-1 0-15,1 0 47,0 0-48,-1 0 48</inkml:trace>
  <inkml:trace contextRef="#ctx0" brushRef="#br0" timeOffset="31681.0012">17339 1429 0,'18'0'328,"17"0"-312,-17 0-1,-1 0 1,1 0 0,-1 0-1,19 0-15,-19 0 31,19 0-15,-19 0 0,1 0-16,0 0 31,-1 0 31,1 0-46,0 0 47,-1 0-1</inkml:trace>
  <inkml:trace contextRef="#ctx0" brushRef="#br0" timeOffset="35350.6546">18027 1429 0,'0'17'265,"0"1"-249,0 0 0,0-1-16,0 19 15,0-19 1,0 1 0,0-1-16,0 1 15,18-18 1,-18 35-16,0-17 15,17-18-15,1 18 32,-18-1-32,17-17 15,-17 18-15,18 0 16,0-1 0,-1 1-1,1-18 1,-18 18-1,18-18 1,-1 0 31,1 0-16,-18-18 32,0 0-32,0 1 0,0-1-15,0 0-1,0 1 1,0-1 31,0 0-16,0 1 16,0 34 94,0 1-126,0 0 48,0-1-63,18 19 31,-18-19-15,0 19-1,17-1 1,-17-18-16,0 19 16,0-19-1,0 1 1,18 0-16,-18-1 15,0 1 1,0 17-16,0-17 31,0-1-31,0 1 16,0 0 0,0-1-16,0 1 31,0 0-31,0-1 31,0 1-31,0 17 16,0-17-1,0-1 1,0 1 0,0 0-16,0-1 15,0 1 1,0 0 15,0-1-15,0 1-1,0 0 1,0-1 0,0 1-1,0 0 1,0-1-1,0 1 1,0-1 0,0 1-1,0 0 1,0-1 15,0 1-15,0 0-1,0-36 220,-18 0-220,18 1 17,0-1-32,0 0 31,0 1-15,0-1 15,0 1-16,0-1 1,0 0 0,0 1-1,0-1 1,0-17-16,0 17 31,0-17-31,0 17 16,0 0-1,0 1-15,0-1 16,0 1 0,0-1-1,0-17 1,0 17 15,0 0-15,18-17-16,-18 17 15,18 18 1,-18-17-16,0-1 16,0 1-1,0-1 1,0 0 0,17 1 30,-17-1-30,0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1E29B-1931-4C75-91CC-F421C6318CC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D012-90EB-425E-92A9-F52D1678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9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B1A239F-314D-4E41-A917-450CDB24BEF4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D975-957E-4157-9A2F-C5CE02E7F429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5C6C-B77A-4686-8EF9-4AA6BD3DD7B6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D77D-82E3-49CB-AA88-3869089A57E1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DA09-2CFA-4B47-82A8-59AD3FC2E7C6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2057-E671-4180-9A06-F178964133ED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AC29-792A-48F1-A659-2C69AADBA158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840E-38EF-4903-8610-D35BD81FFF79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2A72-F8A7-48A0-BE5E-97DE376F6F9E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394A-F51E-4291-885B-29718069A84C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F7CB-951E-46F3-BA91-F4E745D8741E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00BA-F236-4FC2-8D7D-D74B54A8449F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C845-D756-4680-A49E-7997377B0FE0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BBF-960A-46FC-B32B-187B62B0758C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BC8E-CB29-44E0-B37C-2A9484998619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8075-EF27-4171-BCBA-877A0B17ACE2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2231-2D7D-4F6F-8312-400CFA9758B7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F581E-E22A-4709-86AB-4D2939100DF9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7" Type="http://schemas.openxmlformats.org/officeDocument/2006/relationships/image" Target="../media/image9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93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390" y="2178049"/>
            <a:ext cx="7667625" cy="3705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2755" y="310551"/>
            <a:ext cx="844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Probability and Statistics : Markov Chains Introduction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2974" y="6248399"/>
            <a:ext cx="9842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https://www.youtube.com/watch?v=Uz3JIp6EvIg&amp;list=PLX2gX-ftPVXWgcF0WATMDr-AfvfaYjJZ3</a:t>
            </a:r>
          </a:p>
        </p:txBody>
      </p:sp>
    </p:spTree>
    <p:extLst>
      <p:ext uri="{BB962C8B-B14F-4D97-AF65-F5344CB8AC3E}">
        <p14:creationId xmlns:p14="http://schemas.microsoft.com/office/powerpoint/2010/main" val="1942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492200" y="254160"/>
              <a:ext cx="5137560" cy="57405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2840" y="244800"/>
                <a:ext cx="5156280" cy="57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6039000" y="5219640"/>
              <a:ext cx="140040" cy="330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29640" y="5210280"/>
                <a:ext cx="15876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4006800" y="266760"/>
              <a:ext cx="2584800" cy="654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97440" y="257400"/>
                <a:ext cx="2603520" cy="67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595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38" y="618518"/>
            <a:ext cx="2819400" cy="22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763" y="618518"/>
            <a:ext cx="866775" cy="21927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41" y="618518"/>
            <a:ext cx="6118043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8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554" y="626004"/>
            <a:ext cx="2100371" cy="22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779" y="626004"/>
            <a:ext cx="866775" cy="21927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28" y="555626"/>
            <a:ext cx="6118043" cy="3705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8660" y="618518"/>
            <a:ext cx="19431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4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779" y="626004"/>
            <a:ext cx="866775" cy="2314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8" y="555626"/>
            <a:ext cx="6118043" cy="3705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660" y="618518"/>
            <a:ext cx="1943100" cy="1857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5554" y="626004"/>
            <a:ext cx="21050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7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4119" y="618518"/>
            <a:ext cx="2085975" cy="23220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779" y="626004"/>
            <a:ext cx="866775" cy="2314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28" y="555626"/>
            <a:ext cx="6118043" cy="3705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8660" y="618518"/>
            <a:ext cx="19431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5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6840" y="92305"/>
            <a:ext cx="2085975" cy="23220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499" y="94181"/>
            <a:ext cx="866775" cy="2314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90" y="89799"/>
            <a:ext cx="6118043" cy="3705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2742" y="133552"/>
            <a:ext cx="1943100" cy="1857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4886" y="3532066"/>
            <a:ext cx="5010150" cy="3209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9203" y="2729934"/>
            <a:ext cx="16859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4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6840" y="92305"/>
            <a:ext cx="2085975" cy="23220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499" y="94181"/>
            <a:ext cx="866775" cy="2314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90" y="89799"/>
            <a:ext cx="6118043" cy="3705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2742" y="133552"/>
            <a:ext cx="1943100" cy="1857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4886" y="3532066"/>
            <a:ext cx="5010150" cy="3209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9203" y="2729934"/>
            <a:ext cx="1685925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3089" y="5020574"/>
            <a:ext cx="4001947" cy="16045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4886" y="5130238"/>
            <a:ext cx="5010150" cy="149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5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6840" y="92305"/>
            <a:ext cx="2085975" cy="23220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499" y="94181"/>
            <a:ext cx="866775" cy="2314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90" y="89799"/>
            <a:ext cx="6118043" cy="3705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2742" y="133552"/>
            <a:ext cx="1943100" cy="1857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4886" y="3532066"/>
            <a:ext cx="5010150" cy="3209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9203" y="2729934"/>
            <a:ext cx="1685925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3089" y="5020574"/>
            <a:ext cx="4001947" cy="16045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3089" y="5079069"/>
            <a:ext cx="4001947" cy="16629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55427" y="5108598"/>
            <a:ext cx="4886325" cy="154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0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6840" y="92305"/>
            <a:ext cx="2085975" cy="23220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499" y="94181"/>
            <a:ext cx="866775" cy="2314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90" y="89799"/>
            <a:ext cx="6118043" cy="3705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2742" y="133552"/>
            <a:ext cx="1943100" cy="1857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4886" y="3532066"/>
            <a:ext cx="5010150" cy="3209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9203" y="2729934"/>
            <a:ext cx="1685925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3089" y="5020574"/>
            <a:ext cx="4001947" cy="16045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3089" y="5079069"/>
            <a:ext cx="4001947" cy="16629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2263" y="4793861"/>
            <a:ext cx="933450" cy="17104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2816" y="5137028"/>
            <a:ext cx="10477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4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5349</TotalTime>
  <Words>20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</dc:creator>
  <cp:lastModifiedBy>Samad</cp:lastModifiedBy>
  <cp:revision>640</cp:revision>
  <dcterms:created xsi:type="dcterms:W3CDTF">2020-05-17T10:54:33Z</dcterms:created>
  <dcterms:modified xsi:type="dcterms:W3CDTF">2024-01-15T12:30:21Z</dcterms:modified>
</cp:coreProperties>
</file>