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9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5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7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0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1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7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7C8F-3EE8-4CA5-861E-3F07A9460A7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E93D-A668-4445-9C98-525FB8B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2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Firebase Cloud Messaging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1527" y="497825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dirty="0" smtClean="0"/>
              <a:t>Muhammad Hassan Tariq (16L-4177)</a:t>
            </a:r>
          </a:p>
          <a:p>
            <a:r>
              <a:rPr lang="en-US" dirty="0" err="1" smtClean="0"/>
              <a:t>Rabiya</a:t>
            </a:r>
            <a:r>
              <a:rPr lang="en-US" dirty="0" smtClean="0"/>
              <a:t> Adnan (16L-4356)</a:t>
            </a:r>
          </a:p>
          <a:p>
            <a:r>
              <a:rPr lang="en-US" dirty="0" smtClean="0"/>
              <a:t>Maham Masood (16L-4072)</a:t>
            </a:r>
          </a:p>
        </p:txBody>
      </p:sp>
    </p:spTree>
    <p:extLst>
      <p:ext uri="{BB962C8B-B14F-4D97-AF65-F5344CB8AC3E}">
        <p14:creationId xmlns:p14="http://schemas.microsoft.com/office/powerpoint/2010/main" val="351664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Firebase Cloud Messaging (FCM) is a cross-platform messaging solution that lets you reliably deliver messages at no cost.</a:t>
            </a:r>
          </a:p>
          <a:p>
            <a:r>
              <a:rPr lang="en-US" sz="3000" dirty="0" smtClean="0"/>
              <a:t>Formerly known as Google Cloud Messaging (GCM)</a:t>
            </a:r>
          </a:p>
          <a:p>
            <a:r>
              <a:rPr lang="en-US" sz="3000" dirty="0" smtClean="0"/>
              <a:t>Service provided by firebase</a:t>
            </a:r>
          </a:p>
          <a:p>
            <a:r>
              <a:rPr lang="en-US" sz="3000" dirty="0" smtClean="0"/>
              <a:t>Messages and notifications for Android, iOS,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4105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notification messages or data </a:t>
            </a:r>
            <a:r>
              <a:rPr lang="en-US" dirty="0" smtClean="0"/>
              <a:t>messages</a:t>
            </a:r>
          </a:p>
          <a:p>
            <a:r>
              <a:rPr lang="en-US" dirty="0"/>
              <a:t>Versatile message </a:t>
            </a:r>
            <a:r>
              <a:rPr lang="en-US" dirty="0" smtClean="0"/>
              <a:t>targeting</a:t>
            </a:r>
          </a:p>
          <a:p>
            <a:r>
              <a:rPr lang="en-US" dirty="0"/>
              <a:t>Send messages from client apps</a:t>
            </a:r>
          </a:p>
        </p:txBody>
      </p:sp>
    </p:spTree>
    <p:extLst>
      <p:ext uri="{BB962C8B-B14F-4D97-AF65-F5344CB8AC3E}">
        <p14:creationId xmlns:p14="http://schemas.microsoft.com/office/powerpoint/2010/main" val="14112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6" y="-291091"/>
            <a:ext cx="10515600" cy="1325563"/>
          </a:xfrm>
        </p:spPr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6" y="655782"/>
            <a:ext cx="6876771" cy="60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FCM targets devices </a:t>
            </a:r>
            <a:r>
              <a:rPr lang="en-US" dirty="0" smtClean="0"/>
              <a:t>using </a:t>
            </a:r>
            <a:r>
              <a:rPr lang="en-US" dirty="0"/>
              <a:t>encrypted, alpha numeric tokens </a:t>
            </a:r>
            <a:endParaRPr lang="en-US" dirty="0" smtClean="0"/>
          </a:p>
          <a:p>
            <a:pPr fontAlgn="base"/>
            <a:r>
              <a:rPr lang="en-US" dirty="0"/>
              <a:t>U</a:t>
            </a:r>
            <a:r>
              <a:rPr lang="en-US" dirty="0" smtClean="0"/>
              <a:t>nique </a:t>
            </a:r>
            <a:r>
              <a:rPr lang="en-US" dirty="0"/>
              <a:t>to every </a:t>
            </a:r>
            <a:r>
              <a:rPr lang="en-US" dirty="0" smtClean="0"/>
              <a:t>device.</a:t>
            </a:r>
          </a:p>
          <a:p>
            <a:pPr fontAlgn="base"/>
            <a:r>
              <a:rPr lang="en-US" dirty="0" smtClean="0"/>
              <a:t>Must be </a:t>
            </a:r>
            <a:r>
              <a:rPr lang="en-US" dirty="0"/>
              <a:t>kept secret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err="1" smtClean="0"/>
              <a:t>FirebaseMessagingService</a:t>
            </a:r>
            <a:r>
              <a:rPr lang="en-US" dirty="0" smtClean="0"/>
              <a:t> turns </a:t>
            </a:r>
            <a:r>
              <a:rPr lang="en-US" dirty="0"/>
              <a:t>on automatically whenever a new token is generated for </a:t>
            </a:r>
            <a:r>
              <a:rPr lang="en-US" dirty="0" smtClean="0"/>
              <a:t>a </a:t>
            </a:r>
            <a:r>
              <a:rPr lang="en-US" dirty="0" smtClean="0"/>
              <a:t>device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43" y="4129088"/>
            <a:ext cx="6417582" cy="25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0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en-US" dirty="0" smtClean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onTokenRefresh</a:t>
            </a:r>
            <a:r>
              <a:rPr lang="en-US" i="1" dirty="0" smtClean="0"/>
              <a:t>()</a:t>
            </a:r>
            <a:r>
              <a:rPr lang="en-US" dirty="0" smtClean="0"/>
              <a:t>: Called if the </a:t>
            </a:r>
            <a:r>
              <a:rPr lang="en-US" dirty="0"/>
              <a:t>system determines that the token needs to be </a:t>
            </a:r>
            <a:r>
              <a:rPr lang="en-US" dirty="0" smtClean="0"/>
              <a:t>refreshed. </a:t>
            </a:r>
            <a:r>
              <a:rPr lang="en-US" dirty="0"/>
              <a:t>Once the token is retrieved, you can save it to your server and store </a:t>
            </a:r>
            <a:r>
              <a:rPr lang="en-US" dirty="0" smtClean="0"/>
              <a:t>it.</a:t>
            </a:r>
          </a:p>
          <a:p>
            <a:r>
              <a:rPr lang="en-US" dirty="0" err="1"/>
              <a:t>onMessageReceived</a:t>
            </a:r>
            <a:r>
              <a:rPr lang="en-US" dirty="0" smtClean="0"/>
              <a:t>(): </a:t>
            </a:r>
            <a:r>
              <a:rPr lang="en-US" dirty="0"/>
              <a:t>In order to receive messages, we have to override </a:t>
            </a:r>
            <a:r>
              <a:rPr lang="en-US" dirty="0" smtClean="0"/>
              <a:t>this</a:t>
            </a:r>
            <a:r>
              <a:rPr lang="en-US" dirty="0"/>
              <a:t> callback from our </a:t>
            </a:r>
            <a:r>
              <a:rPr lang="en-US" dirty="0" err="1"/>
              <a:t>FireBaseMessagingService</a:t>
            </a:r>
            <a:r>
              <a:rPr lang="en-US" dirty="0"/>
              <a:t> </a:t>
            </a:r>
            <a:r>
              <a:rPr lang="en-US" dirty="0" smtClean="0"/>
              <a:t>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8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Firebase Cloud Messaging</vt:lpstr>
      <vt:lpstr>What is it?</vt:lpstr>
      <vt:lpstr>Key capabilities</vt:lpstr>
      <vt:lpstr>How does it work?</vt:lpstr>
      <vt:lpstr>Tokens</vt:lpstr>
      <vt:lpstr>Main Functions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Cloud Messaging</dc:title>
  <dc:creator>Maham ‪</dc:creator>
  <cp:lastModifiedBy>Maham ‪</cp:lastModifiedBy>
  <cp:revision>16</cp:revision>
  <dcterms:created xsi:type="dcterms:W3CDTF">2019-12-01T20:21:44Z</dcterms:created>
  <dcterms:modified xsi:type="dcterms:W3CDTF">2019-12-01T20:52:38Z</dcterms:modified>
</cp:coreProperties>
</file>