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69" autoAdjust="0"/>
    <p:restoredTop sz="94660"/>
  </p:normalViewPr>
  <p:slideViewPr>
    <p:cSldViewPr>
      <p:cViewPr varScale="1">
        <p:scale>
          <a:sx n="83" d="100"/>
          <a:sy n="83" d="100"/>
        </p:scale>
        <p:origin x="-14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7C4D11-C542-4123-9241-88D9C475C286}" type="doc">
      <dgm:prSet loTypeId="urn:microsoft.com/office/officeart/2005/8/layout/radial3" loCatId="relationship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21A9AED-9E44-429C-8B32-AC92821ECBF2}">
      <dgm:prSet phldrT="[Text]"/>
      <dgm:spPr/>
      <dgm:t>
        <a:bodyPr/>
        <a:lstStyle/>
        <a:p>
          <a:r>
            <a:rPr lang="en-US" dirty="0" smtClean="0"/>
            <a:t>Output devices</a:t>
          </a:r>
          <a:endParaRPr lang="en-US" dirty="0"/>
        </a:p>
      </dgm:t>
    </dgm:pt>
    <dgm:pt modelId="{9B2E2820-9264-41F6-809A-61AD4CC8BBE2}" type="parTrans" cxnId="{4C9455C0-2F56-40F5-B53B-245956B9F6E3}">
      <dgm:prSet/>
      <dgm:spPr/>
      <dgm:t>
        <a:bodyPr/>
        <a:lstStyle/>
        <a:p>
          <a:endParaRPr lang="en-US"/>
        </a:p>
      </dgm:t>
    </dgm:pt>
    <dgm:pt modelId="{015157AA-1C03-4420-B387-23F2763FEF71}" type="sibTrans" cxnId="{4C9455C0-2F56-40F5-B53B-245956B9F6E3}">
      <dgm:prSet/>
      <dgm:spPr/>
      <dgm:t>
        <a:bodyPr/>
        <a:lstStyle/>
        <a:p>
          <a:endParaRPr lang="en-US"/>
        </a:p>
      </dgm:t>
    </dgm:pt>
    <dgm:pt modelId="{7800960A-8E0E-4EA3-B90E-9EC4D89DA1D1}">
      <dgm:prSet phldrT="[Text]"/>
      <dgm:spPr/>
      <dgm:t>
        <a:bodyPr/>
        <a:lstStyle/>
        <a:p>
          <a:r>
            <a:rPr lang="en-US" dirty="0" smtClean="0"/>
            <a:t>Monitor display</a:t>
          </a:r>
          <a:endParaRPr lang="en-US" dirty="0"/>
        </a:p>
      </dgm:t>
    </dgm:pt>
    <dgm:pt modelId="{E750153A-5E1C-451E-A8CA-BBA26E5EC837}" type="parTrans" cxnId="{F6D9BC79-4217-4FEB-B410-D3CF96E1AB30}">
      <dgm:prSet/>
      <dgm:spPr/>
      <dgm:t>
        <a:bodyPr/>
        <a:lstStyle/>
        <a:p>
          <a:endParaRPr lang="en-US"/>
        </a:p>
      </dgm:t>
    </dgm:pt>
    <dgm:pt modelId="{F96D4DAA-02C6-4462-9ECC-CF1035AF36E0}" type="sibTrans" cxnId="{F6D9BC79-4217-4FEB-B410-D3CF96E1AB30}">
      <dgm:prSet/>
      <dgm:spPr/>
      <dgm:t>
        <a:bodyPr/>
        <a:lstStyle/>
        <a:p>
          <a:endParaRPr lang="en-US"/>
        </a:p>
      </dgm:t>
    </dgm:pt>
    <dgm:pt modelId="{D7CD9A80-6631-4DF9-917D-188102C6556E}">
      <dgm:prSet phldrT="[Text]"/>
      <dgm:spPr/>
      <dgm:t>
        <a:bodyPr/>
        <a:lstStyle/>
        <a:p>
          <a:r>
            <a:rPr lang="en-US" dirty="0" smtClean="0"/>
            <a:t>Speaker </a:t>
          </a:r>
          <a:endParaRPr lang="en-US" dirty="0"/>
        </a:p>
      </dgm:t>
    </dgm:pt>
    <dgm:pt modelId="{2D644032-C04B-4DFA-969C-E136ABE717BF}" type="parTrans" cxnId="{C8F5BCE0-E7B2-4979-A917-255849D19076}">
      <dgm:prSet/>
      <dgm:spPr/>
      <dgm:t>
        <a:bodyPr/>
        <a:lstStyle/>
        <a:p>
          <a:endParaRPr lang="en-US"/>
        </a:p>
      </dgm:t>
    </dgm:pt>
    <dgm:pt modelId="{76F2BAA5-0392-4EE6-AAAB-B5929391FFDA}" type="sibTrans" cxnId="{C8F5BCE0-E7B2-4979-A917-255849D19076}">
      <dgm:prSet/>
      <dgm:spPr/>
      <dgm:t>
        <a:bodyPr/>
        <a:lstStyle/>
        <a:p>
          <a:endParaRPr lang="en-US"/>
        </a:p>
      </dgm:t>
    </dgm:pt>
    <dgm:pt modelId="{E169F90C-9885-40AB-92DE-8A1977B40EDB}">
      <dgm:prSet phldrT="[Text]"/>
      <dgm:spPr/>
      <dgm:t>
        <a:bodyPr/>
        <a:lstStyle/>
        <a:p>
          <a:r>
            <a:rPr lang="en-US" dirty="0" smtClean="0"/>
            <a:t>Printer </a:t>
          </a:r>
          <a:endParaRPr lang="en-US" dirty="0"/>
        </a:p>
      </dgm:t>
    </dgm:pt>
    <dgm:pt modelId="{B7740A75-EE08-4A2F-9143-9628E5259FC5}" type="parTrans" cxnId="{DD92FFC0-AEFB-4E6A-B970-7AECBFD3031E}">
      <dgm:prSet/>
      <dgm:spPr/>
      <dgm:t>
        <a:bodyPr/>
        <a:lstStyle/>
        <a:p>
          <a:endParaRPr lang="en-US"/>
        </a:p>
      </dgm:t>
    </dgm:pt>
    <dgm:pt modelId="{19CA7378-8967-419B-B8E7-8D735DCACE99}" type="sibTrans" cxnId="{DD92FFC0-AEFB-4E6A-B970-7AECBFD3031E}">
      <dgm:prSet/>
      <dgm:spPr/>
      <dgm:t>
        <a:bodyPr/>
        <a:lstStyle/>
        <a:p>
          <a:endParaRPr lang="en-US"/>
        </a:p>
      </dgm:t>
    </dgm:pt>
    <dgm:pt modelId="{255520C3-8974-4DC3-A525-8180DD98684A}">
      <dgm:prSet phldrT="[Text]" phldr="1"/>
      <dgm:spPr/>
      <dgm:t>
        <a:bodyPr/>
        <a:lstStyle/>
        <a:p>
          <a:endParaRPr lang="en-US" dirty="0"/>
        </a:p>
      </dgm:t>
    </dgm:pt>
    <dgm:pt modelId="{EF68482F-1367-4294-A7C2-704622464ED0}" type="parTrans" cxnId="{6291AD63-73A2-4B4A-8AC8-E5C0BE1244FA}">
      <dgm:prSet/>
      <dgm:spPr/>
      <dgm:t>
        <a:bodyPr/>
        <a:lstStyle/>
        <a:p>
          <a:endParaRPr lang="en-US"/>
        </a:p>
      </dgm:t>
    </dgm:pt>
    <dgm:pt modelId="{1F172A7F-74BD-4E24-A847-822838C8E92C}" type="sibTrans" cxnId="{6291AD63-73A2-4B4A-8AC8-E5C0BE1244FA}">
      <dgm:prSet/>
      <dgm:spPr/>
      <dgm:t>
        <a:bodyPr/>
        <a:lstStyle/>
        <a:p>
          <a:endParaRPr lang="en-US"/>
        </a:p>
      </dgm:t>
    </dgm:pt>
    <dgm:pt modelId="{F4D925D4-F943-43CD-9A09-5285D0D5C9BB}" type="pres">
      <dgm:prSet presAssocID="{087C4D11-C542-4123-9241-88D9C475C286}" presName="composite" presStyleCnt="0">
        <dgm:presLayoutVars>
          <dgm:chMax val="1"/>
          <dgm:dir/>
          <dgm:resizeHandles val="exact"/>
        </dgm:presLayoutVars>
      </dgm:prSet>
      <dgm:spPr/>
    </dgm:pt>
    <dgm:pt modelId="{B19D52EC-F4EA-48F7-B133-1E27F4861876}" type="pres">
      <dgm:prSet presAssocID="{087C4D11-C542-4123-9241-88D9C475C286}" presName="radial" presStyleCnt="0">
        <dgm:presLayoutVars>
          <dgm:animLvl val="ctr"/>
        </dgm:presLayoutVars>
      </dgm:prSet>
      <dgm:spPr/>
    </dgm:pt>
    <dgm:pt modelId="{2AC6CBF6-45F6-4E56-B58D-65288B28051B}" type="pres">
      <dgm:prSet presAssocID="{F21A9AED-9E44-429C-8B32-AC92821ECBF2}" presName="centerShape" presStyleLbl="vennNode1" presStyleIdx="0" presStyleCnt="4"/>
      <dgm:spPr/>
    </dgm:pt>
    <dgm:pt modelId="{586846FB-FDB1-4F8B-A952-44878CDA18D4}" type="pres">
      <dgm:prSet presAssocID="{7800960A-8E0E-4EA3-B90E-9EC4D89DA1D1}" presName="node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5DF346-415B-4C50-A557-B0844EC8B336}" type="pres">
      <dgm:prSet presAssocID="{D7CD9A80-6631-4DF9-917D-188102C6556E}" presName="node" presStyleLbl="vennNode1" presStyleIdx="2" presStyleCnt="4">
        <dgm:presLayoutVars>
          <dgm:bulletEnabled val="1"/>
        </dgm:presLayoutVars>
      </dgm:prSet>
      <dgm:spPr/>
    </dgm:pt>
    <dgm:pt modelId="{4FBD6D55-AF72-4E5D-AA3E-4C5F2BBA341A}" type="pres">
      <dgm:prSet presAssocID="{E169F90C-9885-40AB-92DE-8A1977B40EDB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B1D8EBA2-CD9B-45ED-BC75-E12A7C816BD4}" type="presOf" srcId="{E169F90C-9885-40AB-92DE-8A1977B40EDB}" destId="{4FBD6D55-AF72-4E5D-AA3E-4C5F2BBA341A}" srcOrd="0" destOrd="0" presId="urn:microsoft.com/office/officeart/2005/8/layout/radial3"/>
    <dgm:cxn modelId="{45C55BE9-6F27-4FC3-B182-C83411535652}" type="presOf" srcId="{F21A9AED-9E44-429C-8B32-AC92821ECBF2}" destId="{2AC6CBF6-45F6-4E56-B58D-65288B28051B}" srcOrd="0" destOrd="0" presId="urn:microsoft.com/office/officeart/2005/8/layout/radial3"/>
    <dgm:cxn modelId="{DD92FFC0-AEFB-4E6A-B970-7AECBFD3031E}" srcId="{F21A9AED-9E44-429C-8B32-AC92821ECBF2}" destId="{E169F90C-9885-40AB-92DE-8A1977B40EDB}" srcOrd="2" destOrd="0" parTransId="{B7740A75-EE08-4A2F-9143-9628E5259FC5}" sibTransId="{19CA7378-8967-419B-B8E7-8D735DCACE99}"/>
    <dgm:cxn modelId="{4A82D194-19CF-4EB8-BA1D-B8A7E097A22E}" type="presOf" srcId="{087C4D11-C542-4123-9241-88D9C475C286}" destId="{F4D925D4-F943-43CD-9A09-5285D0D5C9BB}" srcOrd="0" destOrd="0" presId="urn:microsoft.com/office/officeart/2005/8/layout/radial3"/>
    <dgm:cxn modelId="{24211B3F-C5F2-4A54-92E2-D3427F785D0A}" type="presOf" srcId="{7800960A-8E0E-4EA3-B90E-9EC4D89DA1D1}" destId="{586846FB-FDB1-4F8B-A952-44878CDA18D4}" srcOrd="0" destOrd="0" presId="urn:microsoft.com/office/officeart/2005/8/layout/radial3"/>
    <dgm:cxn modelId="{F6D9BC79-4217-4FEB-B410-D3CF96E1AB30}" srcId="{F21A9AED-9E44-429C-8B32-AC92821ECBF2}" destId="{7800960A-8E0E-4EA3-B90E-9EC4D89DA1D1}" srcOrd="0" destOrd="0" parTransId="{E750153A-5E1C-451E-A8CA-BBA26E5EC837}" sibTransId="{F96D4DAA-02C6-4462-9ECC-CF1035AF36E0}"/>
    <dgm:cxn modelId="{4C9455C0-2F56-40F5-B53B-245956B9F6E3}" srcId="{087C4D11-C542-4123-9241-88D9C475C286}" destId="{F21A9AED-9E44-429C-8B32-AC92821ECBF2}" srcOrd="0" destOrd="0" parTransId="{9B2E2820-9264-41F6-809A-61AD4CC8BBE2}" sibTransId="{015157AA-1C03-4420-B387-23F2763FEF71}"/>
    <dgm:cxn modelId="{6291AD63-73A2-4B4A-8AC8-E5C0BE1244FA}" srcId="{087C4D11-C542-4123-9241-88D9C475C286}" destId="{255520C3-8974-4DC3-A525-8180DD98684A}" srcOrd="1" destOrd="0" parTransId="{EF68482F-1367-4294-A7C2-704622464ED0}" sibTransId="{1F172A7F-74BD-4E24-A847-822838C8E92C}"/>
    <dgm:cxn modelId="{199C9FF6-5DDA-425A-A444-43A8AB1BF3ED}" type="presOf" srcId="{D7CD9A80-6631-4DF9-917D-188102C6556E}" destId="{C15DF346-415B-4C50-A557-B0844EC8B336}" srcOrd="0" destOrd="0" presId="urn:microsoft.com/office/officeart/2005/8/layout/radial3"/>
    <dgm:cxn modelId="{C8F5BCE0-E7B2-4979-A917-255849D19076}" srcId="{F21A9AED-9E44-429C-8B32-AC92821ECBF2}" destId="{D7CD9A80-6631-4DF9-917D-188102C6556E}" srcOrd="1" destOrd="0" parTransId="{2D644032-C04B-4DFA-969C-E136ABE717BF}" sibTransId="{76F2BAA5-0392-4EE6-AAAB-B5929391FFDA}"/>
    <dgm:cxn modelId="{1F6A06BA-8C33-46AC-B653-4AA309F7CEB2}" type="presParOf" srcId="{F4D925D4-F943-43CD-9A09-5285D0D5C9BB}" destId="{B19D52EC-F4EA-48F7-B133-1E27F4861876}" srcOrd="0" destOrd="0" presId="urn:microsoft.com/office/officeart/2005/8/layout/radial3"/>
    <dgm:cxn modelId="{FB7E9D73-B9CE-464E-8736-81C0980187F0}" type="presParOf" srcId="{B19D52EC-F4EA-48F7-B133-1E27F4861876}" destId="{2AC6CBF6-45F6-4E56-B58D-65288B28051B}" srcOrd="0" destOrd="0" presId="urn:microsoft.com/office/officeart/2005/8/layout/radial3"/>
    <dgm:cxn modelId="{6CC85A1C-64B4-4FB2-AB89-F22A92557B57}" type="presParOf" srcId="{B19D52EC-F4EA-48F7-B133-1E27F4861876}" destId="{586846FB-FDB1-4F8B-A952-44878CDA18D4}" srcOrd="1" destOrd="0" presId="urn:microsoft.com/office/officeart/2005/8/layout/radial3"/>
    <dgm:cxn modelId="{BDC3FD30-D8DB-4303-AEC5-F1BF24F07A8C}" type="presParOf" srcId="{B19D52EC-F4EA-48F7-B133-1E27F4861876}" destId="{C15DF346-415B-4C50-A557-B0844EC8B336}" srcOrd="2" destOrd="0" presId="urn:microsoft.com/office/officeart/2005/8/layout/radial3"/>
    <dgm:cxn modelId="{58D4DC9D-D4AD-4FA9-BA7D-A88526DE5730}" type="presParOf" srcId="{B19D52EC-F4EA-48F7-B133-1E27F4861876}" destId="{4FBD6D55-AF72-4E5D-AA3E-4C5F2BBA341A}" srcOrd="3" destOrd="0" presId="urn:microsoft.com/office/officeart/2005/8/layout/radial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6B516A-5EC2-4E82-A691-7D67AA7CAE6F}" type="doc">
      <dgm:prSet loTypeId="urn:microsoft.com/office/officeart/2005/8/layout/cycle5" loCatId="cycle" qsTypeId="urn:microsoft.com/office/officeart/2005/8/quickstyle/3d7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75264BE-9B5C-4D5F-9F3D-1B0F814EF27A}">
      <dgm:prSet phldrT="[Text]"/>
      <dgm:spPr/>
      <dgm:t>
        <a:bodyPr/>
        <a:lstStyle/>
        <a:p>
          <a:r>
            <a:rPr lang="en-US" dirty="0" smtClean="0"/>
            <a:t>Hard disk</a:t>
          </a:r>
          <a:endParaRPr lang="en-US" dirty="0"/>
        </a:p>
      </dgm:t>
    </dgm:pt>
    <dgm:pt modelId="{B922FCE6-5E1D-4D03-8AB2-0D192C4705E3}" type="parTrans" cxnId="{A6897880-FEE0-4C56-A2D7-55DDBAE04B2E}">
      <dgm:prSet/>
      <dgm:spPr/>
      <dgm:t>
        <a:bodyPr/>
        <a:lstStyle/>
        <a:p>
          <a:endParaRPr lang="en-US"/>
        </a:p>
      </dgm:t>
    </dgm:pt>
    <dgm:pt modelId="{9EF9B58C-0A2D-444F-B47C-6AA3505BA1CB}" type="sibTrans" cxnId="{A6897880-FEE0-4C56-A2D7-55DDBAE04B2E}">
      <dgm:prSet/>
      <dgm:spPr/>
      <dgm:t>
        <a:bodyPr/>
        <a:lstStyle/>
        <a:p>
          <a:endParaRPr lang="en-US"/>
        </a:p>
      </dgm:t>
    </dgm:pt>
    <dgm:pt modelId="{3D6BFCAC-715D-489B-8D18-E9CA8391ED14}">
      <dgm:prSet phldrT="[Text]"/>
      <dgm:spPr/>
      <dgm:t>
        <a:bodyPr/>
        <a:lstStyle/>
        <a:p>
          <a:r>
            <a:rPr lang="en-US" dirty="0" smtClean="0"/>
            <a:t>Rom </a:t>
          </a:r>
          <a:endParaRPr lang="en-US" dirty="0"/>
        </a:p>
      </dgm:t>
    </dgm:pt>
    <dgm:pt modelId="{E1E43108-880B-4A65-A96C-E433967F29D0}" type="parTrans" cxnId="{97C7319A-B2D3-4A44-BDFC-5CA70155A261}">
      <dgm:prSet/>
      <dgm:spPr/>
      <dgm:t>
        <a:bodyPr/>
        <a:lstStyle/>
        <a:p>
          <a:endParaRPr lang="en-US"/>
        </a:p>
      </dgm:t>
    </dgm:pt>
    <dgm:pt modelId="{F9157A3C-D97C-41E5-8E16-DFA9E56990BD}" type="sibTrans" cxnId="{97C7319A-B2D3-4A44-BDFC-5CA70155A261}">
      <dgm:prSet/>
      <dgm:spPr/>
      <dgm:t>
        <a:bodyPr/>
        <a:lstStyle/>
        <a:p>
          <a:endParaRPr lang="en-US"/>
        </a:p>
      </dgm:t>
    </dgm:pt>
    <dgm:pt modelId="{EAC64EAC-BC2C-4767-90BC-7E7962A87C83}">
      <dgm:prSet phldrT="[Text]"/>
      <dgm:spPr/>
      <dgm:t>
        <a:bodyPr/>
        <a:lstStyle/>
        <a:p>
          <a:r>
            <a:rPr lang="en-US" dirty="0" err="1" smtClean="0"/>
            <a:t>Cd</a:t>
          </a:r>
          <a:r>
            <a:rPr lang="en-US" dirty="0" smtClean="0"/>
            <a:t> </a:t>
          </a:r>
          <a:endParaRPr lang="en-US" dirty="0"/>
        </a:p>
      </dgm:t>
    </dgm:pt>
    <dgm:pt modelId="{BAD5E95F-EE2C-4CF5-8A6E-CB231C51C3EE}" type="parTrans" cxnId="{60B958B9-33E1-4BE1-A108-C02D8871DCF2}">
      <dgm:prSet/>
      <dgm:spPr/>
      <dgm:t>
        <a:bodyPr/>
        <a:lstStyle/>
        <a:p>
          <a:endParaRPr lang="en-US"/>
        </a:p>
      </dgm:t>
    </dgm:pt>
    <dgm:pt modelId="{584855A4-EE87-4490-9B2F-251AF287C8B9}" type="sibTrans" cxnId="{60B958B9-33E1-4BE1-A108-C02D8871DCF2}">
      <dgm:prSet/>
      <dgm:spPr/>
      <dgm:t>
        <a:bodyPr/>
        <a:lstStyle/>
        <a:p>
          <a:endParaRPr lang="en-US"/>
        </a:p>
      </dgm:t>
    </dgm:pt>
    <dgm:pt modelId="{F2AEFA5F-26A8-4CC9-861E-7476C5B48647}">
      <dgm:prSet phldrT="[Text]"/>
      <dgm:spPr/>
      <dgm:t>
        <a:bodyPr/>
        <a:lstStyle/>
        <a:p>
          <a:r>
            <a:rPr lang="en-US" dirty="0" smtClean="0"/>
            <a:t>Memory card</a:t>
          </a:r>
          <a:endParaRPr lang="en-US" dirty="0"/>
        </a:p>
      </dgm:t>
    </dgm:pt>
    <dgm:pt modelId="{2E683119-4918-4739-921A-48580DDF0F7D}" type="parTrans" cxnId="{9BD0D0EF-DF47-442D-92E8-A609C478E47E}">
      <dgm:prSet/>
      <dgm:spPr/>
      <dgm:t>
        <a:bodyPr/>
        <a:lstStyle/>
        <a:p>
          <a:endParaRPr lang="en-US"/>
        </a:p>
      </dgm:t>
    </dgm:pt>
    <dgm:pt modelId="{90F47987-4F6A-4665-9DDA-C3C579B5190C}" type="sibTrans" cxnId="{9BD0D0EF-DF47-442D-92E8-A609C478E47E}">
      <dgm:prSet/>
      <dgm:spPr/>
      <dgm:t>
        <a:bodyPr/>
        <a:lstStyle/>
        <a:p>
          <a:endParaRPr lang="en-US"/>
        </a:p>
      </dgm:t>
    </dgm:pt>
    <dgm:pt modelId="{0B4197B5-B35B-4C02-8715-8C93AD35D625}">
      <dgm:prSet phldrT="[Text]"/>
      <dgm:spPr/>
      <dgm:t>
        <a:bodyPr/>
        <a:lstStyle/>
        <a:p>
          <a:r>
            <a:rPr lang="en-US" dirty="0" smtClean="0"/>
            <a:t>Ram </a:t>
          </a:r>
          <a:endParaRPr lang="en-US" dirty="0"/>
        </a:p>
      </dgm:t>
    </dgm:pt>
    <dgm:pt modelId="{A6F3127B-998E-4BA5-A431-478737B7B269}" type="parTrans" cxnId="{2C0BBF58-5034-4120-BBF9-25C966B83242}">
      <dgm:prSet/>
      <dgm:spPr/>
      <dgm:t>
        <a:bodyPr/>
        <a:lstStyle/>
        <a:p>
          <a:endParaRPr lang="en-US"/>
        </a:p>
      </dgm:t>
    </dgm:pt>
    <dgm:pt modelId="{6C9C3562-FBB9-41D0-9C1C-301DFA1D2857}" type="sibTrans" cxnId="{2C0BBF58-5034-4120-BBF9-25C966B83242}">
      <dgm:prSet/>
      <dgm:spPr/>
      <dgm:t>
        <a:bodyPr/>
        <a:lstStyle/>
        <a:p>
          <a:endParaRPr lang="en-US"/>
        </a:p>
      </dgm:t>
    </dgm:pt>
    <dgm:pt modelId="{E2C3D5EA-A575-4204-B318-BA053E83A8D9}" type="pres">
      <dgm:prSet presAssocID="{816B516A-5EC2-4E82-A691-7D67AA7CAE6F}" presName="cycle" presStyleCnt="0">
        <dgm:presLayoutVars>
          <dgm:dir/>
          <dgm:resizeHandles val="exact"/>
        </dgm:presLayoutVars>
      </dgm:prSet>
      <dgm:spPr/>
    </dgm:pt>
    <dgm:pt modelId="{18D5C282-57A9-4F90-A0D5-448131B9FA32}" type="pres">
      <dgm:prSet presAssocID="{F75264BE-9B5C-4D5F-9F3D-1B0F814EF27A}" presName="node" presStyleLbl="node1" presStyleIdx="0" presStyleCnt="5">
        <dgm:presLayoutVars>
          <dgm:bulletEnabled val="1"/>
        </dgm:presLayoutVars>
      </dgm:prSet>
      <dgm:spPr/>
    </dgm:pt>
    <dgm:pt modelId="{32077DF5-DC53-437D-A535-B5AD7B690109}" type="pres">
      <dgm:prSet presAssocID="{F75264BE-9B5C-4D5F-9F3D-1B0F814EF27A}" presName="spNode" presStyleCnt="0"/>
      <dgm:spPr/>
    </dgm:pt>
    <dgm:pt modelId="{AA84CC58-0B0A-4BC5-B8F7-FD7D5438AED7}" type="pres">
      <dgm:prSet presAssocID="{9EF9B58C-0A2D-444F-B47C-6AA3505BA1CB}" presName="sibTrans" presStyleLbl="sibTrans1D1" presStyleIdx="0" presStyleCnt="5"/>
      <dgm:spPr/>
    </dgm:pt>
    <dgm:pt modelId="{032D05D1-3AC4-452D-97C8-B4C9103D04DC}" type="pres">
      <dgm:prSet presAssocID="{3D6BFCAC-715D-489B-8D18-E9CA8391ED14}" presName="node" presStyleLbl="node1" presStyleIdx="1" presStyleCnt="5">
        <dgm:presLayoutVars>
          <dgm:bulletEnabled val="1"/>
        </dgm:presLayoutVars>
      </dgm:prSet>
      <dgm:spPr/>
    </dgm:pt>
    <dgm:pt modelId="{DAD84917-B983-460B-BC2A-1C84E5773E21}" type="pres">
      <dgm:prSet presAssocID="{3D6BFCAC-715D-489B-8D18-E9CA8391ED14}" presName="spNode" presStyleCnt="0"/>
      <dgm:spPr/>
    </dgm:pt>
    <dgm:pt modelId="{726B383F-58FE-4229-99DE-591199A27987}" type="pres">
      <dgm:prSet presAssocID="{F9157A3C-D97C-41E5-8E16-DFA9E56990BD}" presName="sibTrans" presStyleLbl="sibTrans1D1" presStyleIdx="1" presStyleCnt="5"/>
      <dgm:spPr/>
    </dgm:pt>
    <dgm:pt modelId="{6F30C762-EDF5-4C5E-AB5A-18C154F50A4F}" type="pres">
      <dgm:prSet presAssocID="{EAC64EAC-BC2C-4767-90BC-7E7962A87C83}" presName="node" presStyleLbl="node1" presStyleIdx="2" presStyleCnt="5">
        <dgm:presLayoutVars>
          <dgm:bulletEnabled val="1"/>
        </dgm:presLayoutVars>
      </dgm:prSet>
      <dgm:spPr/>
    </dgm:pt>
    <dgm:pt modelId="{2763EAB6-30E0-476B-B98A-574E1786F084}" type="pres">
      <dgm:prSet presAssocID="{EAC64EAC-BC2C-4767-90BC-7E7962A87C83}" presName="spNode" presStyleCnt="0"/>
      <dgm:spPr/>
    </dgm:pt>
    <dgm:pt modelId="{DE984DE4-8AA1-43F5-B8E1-4E95B3E8AE01}" type="pres">
      <dgm:prSet presAssocID="{584855A4-EE87-4490-9B2F-251AF287C8B9}" presName="sibTrans" presStyleLbl="sibTrans1D1" presStyleIdx="2" presStyleCnt="5"/>
      <dgm:spPr/>
    </dgm:pt>
    <dgm:pt modelId="{D613A4CA-62D0-4FCE-803C-A8F91848F494}" type="pres">
      <dgm:prSet presAssocID="{F2AEFA5F-26A8-4CC9-861E-7476C5B48647}" presName="node" presStyleLbl="node1" presStyleIdx="3" presStyleCnt="5">
        <dgm:presLayoutVars>
          <dgm:bulletEnabled val="1"/>
        </dgm:presLayoutVars>
      </dgm:prSet>
      <dgm:spPr/>
    </dgm:pt>
    <dgm:pt modelId="{8D85BCF8-7A4A-4B3B-808D-00650AF8E2F1}" type="pres">
      <dgm:prSet presAssocID="{F2AEFA5F-26A8-4CC9-861E-7476C5B48647}" presName="spNode" presStyleCnt="0"/>
      <dgm:spPr/>
    </dgm:pt>
    <dgm:pt modelId="{4D20FC2B-2559-425A-8F33-1F2B9D2077FD}" type="pres">
      <dgm:prSet presAssocID="{90F47987-4F6A-4665-9DDA-C3C579B5190C}" presName="sibTrans" presStyleLbl="sibTrans1D1" presStyleIdx="3" presStyleCnt="5"/>
      <dgm:spPr/>
    </dgm:pt>
    <dgm:pt modelId="{293F67F7-D6B1-4BE1-BDFB-CAFD5795F99A}" type="pres">
      <dgm:prSet presAssocID="{0B4197B5-B35B-4C02-8715-8C93AD35D625}" presName="node" presStyleLbl="node1" presStyleIdx="4" presStyleCnt="5">
        <dgm:presLayoutVars>
          <dgm:bulletEnabled val="1"/>
        </dgm:presLayoutVars>
      </dgm:prSet>
      <dgm:spPr/>
    </dgm:pt>
    <dgm:pt modelId="{F7F03810-B9F5-4C8B-A762-6CDF63488D85}" type="pres">
      <dgm:prSet presAssocID="{0B4197B5-B35B-4C02-8715-8C93AD35D625}" presName="spNode" presStyleCnt="0"/>
      <dgm:spPr/>
    </dgm:pt>
    <dgm:pt modelId="{021007F0-6F0A-4ED1-A364-34F7D5D9FEA4}" type="pres">
      <dgm:prSet presAssocID="{6C9C3562-FBB9-41D0-9C1C-301DFA1D2857}" presName="sibTrans" presStyleLbl="sibTrans1D1" presStyleIdx="4" presStyleCnt="5"/>
      <dgm:spPr/>
    </dgm:pt>
  </dgm:ptLst>
  <dgm:cxnLst>
    <dgm:cxn modelId="{5FA765A3-E49A-4EED-A361-3A8A750EFE66}" type="presOf" srcId="{EAC64EAC-BC2C-4767-90BC-7E7962A87C83}" destId="{6F30C762-EDF5-4C5E-AB5A-18C154F50A4F}" srcOrd="0" destOrd="0" presId="urn:microsoft.com/office/officeart/2005/8/layout/cycle5"/>
    <dgm:cxn modelId="{97C7319A-B2D3-4A44-BDFC-5CA70155A261}" srcId="{816B516A-5EC2-4E82-A691-7D67AA7CAE6F}" destId="{3D6BFCAC-715D-489B-8D18-E9CA8391ED14}" srcOrd="1" destOrd="0" parTransId="{E1E43108-880B-4A65-A96C-E433967F29D0}" sibTransId="{F9157A3C-D97C-41E5-8E16-DFA9E56990BD}"/>
    <dgm:cxn modelId="{86064ED3-A6DC-44AE-A7A9-AB4C562E5675}" type="presOf" srcId="{9EF9B58C-0A2D-444F-B47C-6AA3505BA1CB}" destId="{AA84CC58-0B0A-4BC5-B8F7-FD7D5438AED7}" srcOrd="0" destOrd="0" presId="urn:microsoft.com/office/officeart/2005/8/layout/cycle5"/>
    <dgm:cxn modelId="{656892E0-70EB-44CA-A0B0-187B0EE1444D}" type="presOf" srcId="{0B4197B5-B35B-4C02-8715-8C93AD35D625}" destId="{293F67F7-D6B1-4BE1-BDFB-CAFD5795F99A}" srcOrd="0" destOrd="0" presId="urn:microsoft.com/office/officeart/2005/8/layout/cycle5"/>
    <dgm:cxn modelId="{90012073-6FEA-4344-9E54-7B87CD1E6508}" type="presOf" srcId="{6C9C3562-FBB9-41D0-9C1C-301DFA1D2857}" destId="{021007F0-6F0A-4ED1-A364-34F7D5D9FEA4}" srcOrd="0" destOrd="0" presId="urn:microsoft.com/office/officeart/2005/8/layout/cycle5"/>
    <dgm:cxn modelId="{A6897880-FEE0-4C56-A2D7-55DDBAE04B2E}" srcId="{816B516A-5EC2-4E82-A691-7D67AA7CAE6F}" destId="{F75264BE-9B5C-4D5F-9F3D-1B0F814EF27A}" srcOrd="0" destOrd="0" parTransId="{B922FCE6-5E1D-4D03-8AB2-0D192C4705E3}" sibTransId="{9EF9B58C-0A2D-444F-B47C-6AA3505BA1CB}"/>
    <dgm:cxn modelId="{9BD0D0EF-DF47-442D-92E8-A609C478E47E}" srcId="{816B516A-5EC2-4E82-A691-7D67AA7CAE6F}" destId="{F2AEFA5F-26A8-4CC9-861E-7476C5B48647}" srcOrd="3" destOrd="0" parTransId="{2E683119-4918-4739-921A-48580DDF0F7D}" sibTransId="{90F47987-4F6A-4665-9DDA-C3C579B5190C}"/>
    <dgm:cxn modelId="{3A48E6F9-8DEA-4963-9EA3-EE4E7F56AE92}" type="presOf" srcId="{816B516A-5EC2-4E82-A691-7D67AA7CAE6F}" destId="{E2C3D5EA-A575-4204-B318-BA053E83A8D9}" srcOrd="0" destOrd="0" presId="urn:microsoft.com/office/officeart/2005/8/layout/cycle5"/>
    <dgm:cxn modelId="{1C64F763-DCF5-41EE-9051-0ADD7B55A1FA}" type="presOf" srcId="{3D6BFCAC-715D-489B-8D18-E9CA8391ED14}" destId="{032D05D1-3AC4-452D-97C8-B4C9103D04DC}" srcOrd="0" destOrd="0" presId="urn:microsoft.com/office/officeart/2005/8/layout/cycle5"/>
    <dgm:cxn modelId="{3F2FC7EE-A525-4D0F-B7AC-A576F89739D0}" type="presOf" srcId="{90F47987-4F6A-4665-9DDA-C3C579B5190C}" destId="{4D20FC2B-2559-425A-8F33-1F2B9D2077FD}" srcOrd="0" destOrd="0" presId="urn:microsoft.com/office/officeart/2005/8/layout/cycle5"/>
    <dgm:cxn modelId="{60B958B9-33E1-4BE1-A108-C02D8871DCF2}" srcId="{816B516A-5EC2-4E82-A691-7D67AA7CAE6F}" destId="{EAC64EAC-BC2C-4767-90BC-7E7962A87C83}" srcOrd="2" destOrd="0" parTransId="{BAD5E95F-EE2C-4CF5-8A6E-CB231C51C3EE}" sibTransId="{584855A4-EE87-4490-9B2F-251AF287C8B9}"/>
    <dgm:cxn modelId="{A13C4570-0E3B-46EC-B4A9-036048FF1A49}" type="presOf" srcId="{584855A4-EE87-4490-9B2F-251AF287C8B9}" destId="{DE984DE4-8AA1-43F5-B8E1-4E95B3E8AE01}" srcOrd="0" destOrd="0" presId="urn:microsoft.com/office/officeart/2005/8/layout/cycle5"/>
    <dgm:cxn modelId="{2C0BBF58-5034-4120-BBF9-25C966B83242}" srcId="{816B516A-5EC2-4E82-A691-7D67AA7CAE6F}" destId="{0B4197B5-B35B-4C02-8715-8C93AD35D625}" srcOrd="4" destOrd="0" parTransId="{A6F3127B-998E-4BA5-A431-478737B7B269}" sibTransId="{6C9C3562-FBB9-41D0-9C1C-301DFA1D2857}"/>
    <dgm:cxn modelId="{94407EFF-A20A-4E3B-B201-7F078230D575}" type="presOf" srcId="{F9157A3C-D97C-41E5-8E16-DFA9E56990BD}" destId="{726B383F-58FE-4229-99DE-591199A27987}" srcOrd="0" destOrd="0" presId="urn:microsoft.com/office/officeart/2005/8/layout/cycle5"/>
    <dgm:cxn modelId="{675F1E97-5DB3-4DD5-A36D-5B5D0CC2040F}" type="presOf" srcId="{F2AEFA5F-26A8-4CC9-861E-7476C5B48647}" destId="{D613A4CA-62D0-4FCE-803C-A8F91848F494}" srcOrd="0" destOrd="0" presId="urn:microsoft.com/office/officeart/2005/8/layout/cycle5"/>
    <dgm:cxn modelId="{79B97950-39ED-4DCD-B28C-BD3F32A915FD}" type="presOf" srcId="{F75264BE-9B5C-4D5F-9F3D-1B0F814EF27A}" destId="{18D5C282-57A9-4F90-A0D5-448131B9FA32}" srcOrd="0" destOrd="0" presId="urn:microsoft.com/office/officeart/2005/8/layout/cycle5"/>
    <dgm:cxn modelId="{1B54A055-7BB9-4B03-B49A-E8BE467CDFC5}" type="presParOf" srcId="{E2C3D5EA-A575-4204-B318-BA053E83A8D9}" destId="{18D5C282-57A9-4F90-A0D5-448131B9FA32}" srcOrd="0" destOrd="0" presId="urn:microsoft.com/office/officeart/2005/8/layout/cycle5"/>
    <dgm:cxn modelId="{355FC570-0D16-4C99-A366-BE7F1CFC03D4}" type="presParOf" srcId="{E2C3D5EA-A575-4204-B318-BA053E83A8D9}" destId="{32077DF5-DC53-437D-A535-B5AD7B690109}" srcOrd="1" destOrd="0" presId="urn:microsoft.com/office/officeart/2005/8/layout/cycle5"/>
    <dgm:cxn modelId="{8B9D0ACF-1691-4D3C-9404-EC555B925EE6}" type="presParOf" srcId="{E2C3D5EA-A575-4204-B318-BA053E83A8D9}" destId="{AA84CC58-0B0A-4BC5-B8F7-FD7D5438AED7}" srcOrd="2" destOrd="0" presId="urn:microsoft.com/office/officeart/2005/8/layout/cycle5"/>
    <dgm:cxn modelId="{4F9A4EB3-FA93-40BD-ABA2-0AE832279759}" type="presParOf" srcId="{E2C3D5EA-A575-4204-B318-BA053E83A8D9}" destId="{032D05D1-3AC4-452D-97C8-B4C9103D04DC}" srcOrd="3" destOrd="0" presId="urn:microsoft.com/office/officeart/2005/8/layout/cycle5"/>
    <dgm:cxn modelId="{09E217EC-C922-4F85-8DBC-961908C9C445}" type="presParOf" srcId="{E2C3D5EA-A575-4204-B318-BA053E83A8D9}" destId="{DAD84917-B983-460B-BC2A-1C84E5773E21}" srcOrd="4" destOrd="0" presId="urn:microsoft.com/office/officeart/2005/8/layout/cycle5"/>
    <dgm:cxn modelId="{8A54E129-337E-4272-8F43-F00450C02F61}" type="presParOf" srcId="{E2C3D5EA-A575-4204-B318-BA053E83A8D9}" destId="{726B383F-58FE-4229-99DE-591199A27987}" srcOrd="5" destOrd="0" presId="urn:microsoft.com/office/officeart/2005/8/layout/cycle5"/>
    <dgm:cxn modelId="{35EE8520-67BF-470F-8CB4-BD4363CFFA77}" type="presParOf" srcId="{E2C3D5EA-A575-4204-B318-BA053E83A8D9}" destId="{6F30C762-EDF5-4C5E-AB5A-18C154F50A4F}" srcOrd="6" destOrd="0" presId="urn:microsoft.com/office/officeart/2005/8/layout/cycle5"/>
    <dgm:cxn modelId="{E22F111E-5D0C-49B9-BDD7-6F4A6E9B5493}" type="presParOf" srcId="{E2C3D5EA-A575-4204-B318-BA053E83A8D9}" destId="{2763EAB6-30E0-476B-B98A-574E1786F084}" srcOrd="7" destOrd="0" presId="urn:microsoft.com/office/officeart/2005/8/layout/cycle5"/>
    <dgm:cxn modelId="{2E76425D-9658-415A-A253-1C8ADA82E292}" type="presParOf" srcId="{E2C3D5EA-A575-4204-B318-BA053E83A8D9}" destId="{DE984DE4-8AA1-43F5-B8E1-4E95B3E8AE01}" srcOrd="8" destOrd="0" presId="urn:microsoft.com/office/officeart/2005/8/layout/cycle5"/>
    <dgm:cxn modelId="{3FC67845-EADE-494B-8A16-E3DDC41353A2}" type="presParOf" srcId="{E2C3D5EA-A575-4204-B318-BA053E83A8D9}" destId="{D613A4CA-62D0-4FCE-803C-A8F91848F494}" srcOrd="9" destOrd="0" presId="urn:microsoft.com/office/officeart/2005/8/layout/cycle5"/>
    <dgm:cxn modelId="{2BBF1E5A-2D20-4C90-9999-01F5FB6E314E}" type="presParOf" srcId="{E2C3D5EA-A575-4204-B318-BA053E83A8D9}" destId="{8D85BCF8-7A4A-4B3B-808D-00650AF8E2F1}" srcOrd="10" destOrd="0" presId="urn:microsoft.com/office/officeart/2005/8/layout/cycle5"/>
    <dgm:cxn modelId="{48AB8557-22DF-4652-9718-B79759C1347B}" type="presParOf" srcId="{E2C3D5EA-A575-4204-B318-BA053E83A8D9}" destId="{4D20FC2B-2559-425A-8F33-1F2B9D2077FD}" srcOrd="11" destOrd="0" presId="urn:microsoft.com/office/officeart/2005/8/layout/cycle5"/>
    <dgm:cxn modelId="{A8466DEB-24F3-41F7-A0DA-D1C89ED2B84C}" type="presParOf" srcId="{E2C3D5EA-A575-4204-B318-BA053E83A8D9}" destId="{293F67F7-D6B1-4BE1-BDFB-CAFD5795F99A}" srcOrd="12" destOrd="0" presId="urn:microsoft.com/office/officeart/2005/8/layout/cycle5"/>
    <dgm:cxn modelId="{B6DB205C-4E09-491E-BBCF-2324DAF48F06}" type="presParOf" srcId="{E2C3D5EA-A575-4204-B318-BA053E83A8D9}" destId="{F7F03810-B9F5-4C8B-A762-6CDF63488D85}" srcOrd="13" destOrd="0" presId="urn:microsoft.com/office/officeart/2005/8/layout/cycle5"/>
    <dgm:cxn modelId="{2B350523-6A28-46F1-BE7D-E0E49F2A5CC7}" type="presParOf" srcId="{E2C3D5EA-A575-4204-B318-BA053E83A8D9}" destId="{021007F0-6F0A-4ED1-A364-34F7D5D9FEA4}" srcOrd="14" destOrd="0" presId="urn:microsoft.com/office/officeart/2005/8/layout/cycle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4898F2-41A5-4045-8346-9528BCB6B5A7}" type="doc">
      <dgm:prSet loTypeId="urn:microsoft.com/office/officeart/2005/8/layout/balance1" loCatId="relationship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8E49AE8-E7B3-4C7E-B277-3263B7FD5C8D}">
      <dgm:prSet phldrT="[Text]"/>
      <dgm:spPr/>
      <dgm:t>
        <a:bodyPr/>
        <a:lstStyle/>
        <a:p>
          <a:r>
            <a:rPr lang="en-US" dirty="0" smtClean="0"/>
            <a:t>Cell phone </a:t>
          </a:r>
          <a:endParaRPr lang="en-US" dirty="0"/>
        </a:p>
      </dgm:t>
    </dgm:pt>
    <dgm:pt modelId="{19806869-A281-47EE-A8FE-DF552D2F919A}" type="parTrans" cxnId="{769FCDDE-980A-4622-8BD6-EAFC2EF2A868}">
      <dgm:prSet/>
      <dgm:spPr/>
      <dgm:t>
        <a:bodyPr/>
        <a:lstStyle/>
        <a:p>
          <a:endParaRPr lang="en-US"/>
        </a:p>
      </dgm:t>
    </dgm:pt>
    <dgm:pt modelId="{97309EC1-9C2F-421B-A000-F1CFB6CF33F7}" type="sibTrans" cxnId="{769FCDDE-980A-4622-8BD6-EAFC2EF2A868}">
      <dgm:prSet/>
      <dgm:spPr/>
      <dgm:t>
        <a:bodyPr/>
        <a:lstStyle/>
        <a:p>
          <a:endParaRPr lang="en-US"/>
        </a:p>
      </dgm:t>
    </dgm:pt>
    <dgm:pt modelId="{C9D62645-AFA9-4F59-B080-18333E12DFFE}">
      <dgm:prSet phldrT="[Text]"/>
      <dgm:spPr/>
      <dgm:t>
        <a:bodyPr/>
        <a:lstStyle/>
        <a:p>
          <a:r>
            <a:rPr lang="en-US" dirty="0" smtClean="0"/>
            <a:t>Network card</a:t>
          </a:r>
          <a:endParaRPr lang="en-US" dirty="0"/>
        </a:p>
      </dgm:t>
    </dgm:pt>
    <dgm:pt modelId="{5F8796D2-2B49-40DF-843B-C7032F60B611}" type="parTrans" cxnId="{6626C08E-F75D-45A8-8445-D608087167DC}">
      <dgm:prSet/>
      <dgm:spPr/>
      <dgm:t>
        <a:bodyPr/>
        <a:lstStyle/>
        <a:p>
          <a:endParaRPr lang="en-US"/>
        </a:p>
      </dgm:t>
    </dgm:pt>
    <dgm:pt modelId="{C6834548-55B2-4A03-AEED-BE63B01C3D99}" type="sibTrans" cxnId="{6626C08E-F75D-45A8-8445-D608087167DC}">
      <dgm:prSet/>
      <dgm:spPr/>
      <dgm:t>
        <a:bodyPr/>
        <a:lstStyle/>
        <a:p>
          <a:endParaRPr lang="en-US"/>
        </a:p>
      </dgm:t>
    </dgm:pt>
    <dgm:pt modelId="{E15F348D-49D3-4974-9265-E447CD7156E9}">
      <dgm:prSet phldrT="[Text]"/>
      <dgm:spPr/>
      <dgm:t>
        <a:bodyPr/>
        <a:lstStyle/>
        <a:p>
          <a:r>
            <a:rPr lang="en-US" dirty="0" smtClean="0"/>
            <a:t>Laptops </a:t>
          </a:r>
          <a:endParaRPr lang="en-US" dirty="0"/>
        </a:p>
      </dgm:t>
    </dgm:pt>
    <dgm:pt modelId="{3E7D56F9-6314-4685-898A-5C1E89BAEB1A}" type="parTrans" cxnId="{F63994D1-A0E4-40DE-85E0-58ACCBA1C77F}">
      <dgm:prSet/>
      <dgm:spPr/>
      <dgm:t>
        <a:bodyPr/>
        <a:lstStyle/>
        <a:p>
          <a:endParaRPr lang="en-US"/>
        </a:p>
      </dgm:t>
    </dgm:pt>
    <dgm:pt modelId="{790C04D2-D07E-4AEB-9CD9-E64C6E6EA047}" type="sibTrans" cxnId="{F63994D1-A0E4-40DE-85E0-58ACCBA1C77F}">
      <dgm:prSet/>
      <dgm:spPr/>
      <dgm:t>
        <a:bodyPr/>
        <a:lstStyle/>
        <a:p>
          <a:endParaRPr lang="en-US"/>
        </a:p>
      </dgm:t>
    </dgm:pt>
    <dgm:pt modelId="{9AEBC009-194D-49F5-B163-710E6F2BEFDE}">
      <dgm:prSet phldrT="[Text]"/>
      <dgm:spPr/>
      <dgm:t>
        <a:bodyPr/>
        <a:lstStyle/>
        <a:p>
          <a:r>
            <a:rPr lang="en-US" dirty="0" smtClean="0"/>
            <a:t>Wi-Fi devices</a:t>
          </a:r>
          <a:endParaRPr lang="en-US" dirty="0"/>
        </a:p>
      </dgm:t>
    </dgm:pt>
    <dgm:pt modelId="{B9B8A2AB-B8EB-46ED-96CC-F315235930E7}" type="parTrans" cxnId="{CEC7DEC2-35CE-43E2-96A8-CE6C0FF5E630}">
      <dgm:prSet/>
      <dgm:spPr/>
      <dgm:t>
        <a:bodyPr/>
        <a:lstStyle/>
        <a:p>
          <a:endParaRPr lang="en-US"/>
        </a:p>
      </dgm:t>
    </dgm:pt>
    <dgm:pt modelId="{5C95987B-5A54-41A2-935D-361F6392D4EF}" type="sibTrans" cxnId="{CEC7DEC2-35CE-43E2-96A8-CE6C0FF5E630}">
      <dgm:prSet/>
      <dgm:spPr/>
      <dgm:t>
        <a:bodyPr/>
        <a:lstStyle/>
        <a:p>
          <a:endParaRPr lang="en-US"/>
        </a:p>
      </dgm:t>
    </dgm:pt>
    <dgm:pt modelId="{014E78E4-B144-4D92-BE13-C603A7CE3E6D}">
      <dgm:prSet phldrT="[Text]"/>
      <dgm:spPr/>
      <dgm:t>
        <a:bodyPr/>
        <a:lstStyle/>
        <a:p>
          <a:r>
            <a:rPr lang="en-US" dirty="0" smtClean="0"/>
            <a:t>Bluetooth devices</a:t>
          </a:r>
          <a:endParaRPr lang="en-US" dirty="0"/>
        </a:p>
      </dgm:t>
    </dgm:pt>
    <dgm:pt modelId="{3E3EF9FB-05D9-46D0-AAAB-93AFF9AD0BFF}" type="parTrans" cxnId="{B0B5EA3A-1965-4D7D-BF6E-CAFA80EDCEAE}">
      <dgm:prSet/>
      <dgm:spPr/>
      <dgm:t>
        <a:bodyPr/>
        <a:lstStyle/>
        <a:p>
          <a:endParaRPr lang="en-US"/>
        </a:p>
      </dgm:t>
    </dgm:pt>
    <dgm:pt modelId="{E89DF989-B7E4-465F-A45E-46BDC8D2378C}" type="sibTrans" cxnId="{B0B5EA3A-1965-4D7D-BF6E-CAFA80EDCEAE}">
      <dgm:prSet/>
      <dgm:spPr/>
      <dgm:t>
        <a:bodyPr/>
        <a:lstStyle/>
        <a:p>
          <a:endParaRPr lang="en-US"/>
        </a:p>
      </dgm:t>
    </dgm:pt>
    <dgm:pt modelId="{FBE27BE2-A982-4DFF-B6E1-6E672B706525}">
      <dgm:prSet phldrT="[Text]"/>
      <dgm:spPr/>
      <dgm:t>
        <a:bodyPr/>
        <a:lstStyle/>
        <a:p>
          <a:r>
            <a:rPr lang="en-US" dirty="0" smtClean="0"/>
            <a:t>Smart phone</a:t>
          </a:r>
          <a:endParaRPr lang="en-US" dirty="0"/>
        </a:p>
      </dgm:t>
    </dgm:pt>
    <dgm:pt modelId="{CDB9EDC7-5BC0-4D11-87ED-76D46FF0514A}" type="parTrans" cxnId="{865F05E7-FEE5-42F2-B84B-434EA784B4B7}">
      <dgm:prSet/>
      <dgm:spPr/>
      <dgm:t>
        <a:bodyPr/>
        <a:lstStyle/>
        <a:p>
          <a:endParaRPr lang="en-US"/>
        </a:p>
      </dgm:t>
    </dgm:pt>
    <dgm:pt modelId="{1DA171AF-9822-4BDB-B3DB-408B7B5FB2D8}" type="sibTrans" cxnId="{865F05E7-FEE5-42F2-B84B-434EA784B4B7}">
      <dgm:prSet/>
      <dgm:spPr/>
      <dgm:t>
        <a:bodyPr/>
        <a:lstStyle/>
        <a:p>
          <a:endParaRPr lang="en-US"/>
        </a:p>
      </dgm:t>
    </dgm:pt>
    <dgm:pt modelId="{0EF6F7A0-8046-4C0A-A7A5-8FCCAD767038}" type="pres">
      <dgm:prSet presAssocID="{9D4898F2-41A5-4045-8346-9528BCB6B5A7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C4D09DB3-3BB1-4C77-B286-A13EF99572E7}" type="pres">
      <dgm:prSet presAssocID="{9D4898F2-41A5-4045-8346-9528BCB6B5A7}" presName="dummyMaxCanvas" presStyleCnt="0"/>
      <dgm:spPr/>
    </dgm:pt>
    <dgm:pt modelId="{809DBACD-21FA-442B-BAC6-01CE8FBC9CD5}" type="pres">
      <dgm:prSet presAssocID="{9D4898F2-41A5-4045-8346-9528BCB6B5A7}" presName="parentComposite" presStyleCnt="0"/>
      <dgm:spPr/>
    </dgm:pt>
    <dgm:pt modelId="{6A8E6740-10A6-4086-AFBD-002BCA3A7DAE}" type="pres">
      <dgm:prSet presAssocID="{9D4898F2-41A5-4045-8346-9528BCB6B5A7}" presName="parent1" presStyleLbl="alignAccFollowNode1" presStyleIdx="0" presStyleCnt="4">
        <dgm:presLayoutVars>
          <dgm:chMax val="4"/>
        </dgm:presLayoutVars>
      </dgm:prSet>
      <dgm:spPr/>
    </dgm:pt>
    <dgm:pt modelId="{6D743CF7-56B1-44E1-8531-0D5B94B3B715}" type="pres">
      <dgm:prSet presAssocID="{9D4898F2-41A5-4045-8346-9528BCB6B5A7}" presName="parent2" presStyleLbl="alignAccFollowNode1" presStyleIdx="1" presStyleCnt="4">
        <dgm:presLayoutVars>
          <dgm:chMax val="4"/>
        </dgm:presLayoutVars>
      </dgm:prSet>
      <dgm:spPr/>
    </dgm:pt>
    <dgm:pt modelId="{67674739-7C97-4953-8B8F-E4D5989EC243}" type="pres">
      <dgm:prSet presAssocID="{9D4898F2-41A5-4045-8346-9528BCB6B5A7}" presName="childrenComposite" presStyleCnt="0"/>
      <dgm:spPr/>
    </dgm:pt>
    <dgm:pt modelId="{F1602A73-361B-4C08-BEF3-D9F2A5086AEA}" type="pres">
      <dgm:prSet presAssocID="{9D4898F2-41A5-4045-8346-9528BCB6B5A7}" presName="dummyMaxCanvas_ChildArea" presStyleCnt="0"/>
      <dgm:spPr/>
    </dgm:pt>
    <dgm:pt modelId="{83785936-2426-4C23-A40F-EDC7310AB568}" type="pres">
      <dgm:prSet presAssocID="{9D4898F2-41A5-4045-8346-9528BCB6B5A7}" presName="fulcrum" presStyleLbl="alignAccFollowNode1" presStyleIdx="2" presStyleCnt="4"/>
      <dgm:spPr/>
    </dgm:pt>
    <dgm:pt modelId="{EB583B60-F03D-4A66-A7F0-AFA3638B59FE}" type="pres">
      <dgm:prSet presAssocID="{9D4898F2-41A5-4045-8346-9528BCB6B5A7}" presName="balance_13" presStyleLbl="alignAccFollowNode1" presStyleIdx="3" presStyleCnt="4">
        <dgm:presLayoutVars>
          <dgm:bulletEnabled val="1"/>
        </dgm:presLayoutVars>
      </dgm:prSet>
      <dgm:spPr/>
    </dgm:pt>
    <dgm:pt modelId="{67C32CD5-5691-4981-872E-5DE7FD2F8E20}" type="pres">
      <dgm:prSet presAssocID="{9D4898F2-41A5-4045-8346-9528BCB6B5A7}" presName="right_13_1" presStyleLbl="node1" presStyleIdx="0" presStyleCnt="4">
        <dgm:presLayoutVars>
          <dgm:bulletEnabled val="1"/>
        </dgm:presLayoutVars>
      </dgm:prSet>
      <dgm:spPr/>
    </dgm:pt>
    <dgm:pt modelId="{141F5A9A-2D81-4F81-8A38-63D3D81C03BF}" type="pres">
      <dgm:prSet presAssocID="{9D4898F2-41A5-4045-8346-9528BCB6B5A7}" presName="right_13_2" presStyleLbl="node1" presStyleIdx="1" presStyleCnt="4">
        <dgm:presLayoutVars>
          <dgm:bulletEnabled val="1"/>
        </dgm:presLayoutVars>
      </dgm:prSet>
      <dgm:spPr/>
    </dgm:pt>
    <dgm:pt modelId="{504FF94B-53BC-4154-BA3A-66948A0588DA}" type="pres">
      <dgm:prSet presAssocID="{9D4898F2-41A5-4045-8346-9528BCB6B5A7}" presName="right_13_3" presStyleLbl="node1" presStyleIdx="2" presStyleCnt="4">
        <dgm:presLayoutVars>
          <dgm:bulletEnabled val="1"/>
        </dgm:presLayoutVars>
      </dgm:prSet>
      <dgm:spPr/>
    </dgm:pt>
    <dgm:pt modelId="{3F5267DE-E95E-44D4-9355-ADBE581C3C1B}" type="pres">
      <dgm:prSet presAssocID="{9D4898F2-41A5-4045-8346-9528BCB6B5A7}" presName="left_13_1" presStyleLbl="node1" presStyleIdx="3" presStyleCnt="4">
        <dgm:presLayoutVars>
          <dgm:bulletEnabled val="1"/>
        </dgm:presLayoutVars>
      </dgm:prSet>
      <dgm:spPr/>
    </dgm:pt>
  </dgm:ptLst>
  <dgm:cxnLst>
    <dgm:cxn modelId="{CEC7DEC2-35CE-43E2-96A8-CE6C0FF5E630}" srcId="{E15F348D-49D3-4974-9265-E447CD7156E9}" destId="{9AEBC009-194D-49F5-B163-710E6F2BEFDE}" srcOrd="0" destOrd="0" parTransId="{B9B8A2AB-B8EB-46ED-96CC-F315235930E7}" sibTransId="{5C95987B-5A54-41A2-935D-361F6392D4EF}"/>
    <dgm:cxn modelId="{B0B5EA3A-1965-4D7D-BF6E-CAFA80EDCEAE}" srcId="{E15F348D-49D3-4974-9265-E447CD7156E9}" destId="{014E78E4-B144-4D92-BE13-C603A7CE3E6D}" srcOrd="1" destOrd="0" parTransId="{3E3EF9FB-05D9-46D0-AAAB-93AFF9AD0BFF}" sibTransId="{E89DF989-B7E4-465F-A45E-46BDC8D2378C}"/>
    <dgm:cxn modelId="{29082975-0A08-4F25-B551-0F3556B59FE8}" type="presOf" srcId="{E15F348D-49D3-4974-9265-E447CD7156E9}" destId="{6D743CF7-56B1-44E1-8531-0D5B94B3B715}" srcOrd="0" destOrd="0" presId="urn:microsoft.com/office/officeart/2005/8/layout/balance1"/>
    <dgm:cxn modelId="{3DAB22DA-0467-4E62-BCB6-9C6651ABCAB1}" type="presOf" srcId="{FBE27BE2-A982-4DFF-B6E1-6E672B706525}" destId="{504FF94B-53BC-4154-BA3A-66948A0588DA}" srcOrd="0" destOrd="0" presId="urn:microsoft.com/office/officeart/2005/8/layout/balance1"/>
    <dgm:cxn modelId="{5951E33D-D3A5-4637-B6F2-9A53FA24487C}" type="presOf" srcId="{014E78E4-B144-4D92-BE13-C603A7CE3E6D}" destId="{141F5A9A-2D81-4F81-8A38-63D3D81C03BF}" srcOrd="0" destOrd="0" presId="urn:microsoft.com/office/officeart/2005/8/layout/balance1"/>
    <dgm:cxn modelId="{865F05E7-FEE5-42F2-B84B-434EA784B4B7}" srcId="{E15F348D-49D3-4974-9265-E447CD7156E9}" destId="{FBE27BE2-A982-4DFF-B6E1-6E672B706525}" srcOrd="2" destOrd="0" parTransId="{CDB9EDC7-5BC0-4D11-87ED-76D46FF0514A}" sibTransId="{1DA171AF-9822-4BDB-B3DB-408B7B5FB2D8}"/>
    <dgm:cxn modelId="{2E42F24A-527C-4F4F-9F19-9F83218E5A59}" type="presOf" srcId="{68E49AE8-E7B3-4C7E-B277-3263B7FD5C8D}" destId="{6A8E6740-10A6-4086-AFBD-002BCA3A7DAE}" srcOrd="0" destOrd="0" presId="urn:microsoft.com/office/officeart/2005/8/layout/balance1"/>
    <dgm:cxn modelId="{F63994D1-A0E4-40DE-85E0-58ACCBA1C77F}" srcId="{9D4898F2-41A5-4045-8346-9528BCB6B5A7}" destId="{E15F348D-49D3-4974-9265-E447CD7156E9}" srcOrd="1" destOrd="0" parTransId="{3E7D56F9-6314-4685-898A-5C1E89BAEB1A}" sibTransId="{790C04D2-D07E-4AEB-9CD9-E64C6E6EA047}"/>
    <dgm:cxn modelId="{E6062B94-214D-4838-9C28-AD6DC4CD0B6E}" type="presOf" srcId="{9AEBC009-194D-49F5-B163-710E6F2BEFDE}" destId="{67C32CD5-5691-4981-872E-5DE7FD2F8E20}" srcOrd="0" destOrd="0" presId="urn:microsoft.com/office/officeart/2005/8/layout/balance1"/>
    <dgm:cxn modelId="{FB991BD5-BC0C-4637-837E-B29C5390ECE5}" type="presOf" srcId="{C9D62645-AFA9-4F59-B080-18333E12DFFE}" destId="{3F5267DE-E95E-44D4-9355-ADBE581C3C1B}" srcOrd="0" destOrd="0" presId="urn:microsoft.com/office/officeart/2005/8/layout/balance1"/>
    <dgm:cxn modelId="{769FCDDE-980A-4622-8BD6-EAFC2EF2A868}" srcId="{9D4898F2-41A5-4045-8346-9528BCB6B5A7}" destId="{68E49AE8-E7B3-4C7E-B277-3263B7FD5C8D}" srcOrd="0" destOrd="0" parTransId="{19806869-A281-47EE-A8FE-DF552D2F919A}" sibTransId="{97309EC1-9C2F-421B-A000-F1CFB6CF33F7}"/>
    <dgm:cxn modelId="{267E2CA4-D520-4893-B63B-E5BC51B5461A}" type="presOf" srcId="{9D4898F2-41A5-4045-8346-9528BCB6B5A7}" destId="{0EF6F7A0-8046-4C0A-A7A5-8FCCAD767038}" srcOrd="0" destOrd="0" presId="urn:microsoft.com/office/officeart/2005/8/layout/balance1"/>
    <dgm:cxn modelId="{6626C08E-F75D-45A8-8445-D608087167DC}" srcId="{68E49AE8-E7B3-4C7E-B277-3263B7FD5C8D}" destId="{C9D62645-AFA9-4F59-B080-18333E12DFFE}" srcOrd="0" destOrd="0" parTransId="{5F8796D2-2B49-40DF-843B-C7032F60B611}" sibTransId="{C6834548-55B2-4A03-AEED-BE63B01C3D99}"/>
    <dgm:cxn modelId="{82E99C56-1089-4583-8257-C7F151B3EACB}" type="presParOf" srcId="{0EF6F7A0-8046-4C0A-A7A5-8FCCAD767038}" destId="{C4D09DB3-3BB1-4C77-B286-A13EF99572E7}" srcOrd="0" destOrd="0" presId="urn:microsoft.com/office/officeart/2005/8/layout/balance1"/>
    <dgm:cxn modelId="{1A89EEDB-94F2-4B83-B696-9D36A0C4A49C}" type="presParOf" srcId="{0EF6F7A0-8046-4C0A-A7A5-8FCCAD767038}" destId="{809DBACD-21FA-442B-BAC6-01CE8FBC9CD5}" srcOrd="1" destOrd="0" presId="urn:microsoft.com/office/officeart/2005/8/layout/balance1"/>
    <dgm:cxn modelId="{F51B4F1B-A08C-4D86-BB1B-428CBE53169B}" type="presParOf" srcId="{809DBACD-21FA-442B-BAC6-01CE8FBC9CD5}" destId="{6A8E6740-10A6-4086-AFBD-002BCA3A7DAE}" srcOrd="0" destOrd="0" presId="urn:microsoft.com/office/officeart/2005/8/layout/balance1"/>
    <dgm:cxn modelId="{1AC18263-D903-440F-AFCC-B8A40620FC2C}" type="presParOf" srcId="{809DBACD-21FA-442B-BAC6-01CE8FBC9CD5}" destId="{6D743CF7-56B1-44E1-8531-0D5B94B3B715}" srcOrd="1" destOrd="0" presId="urn:microsoft.com/office/officeart/2005/8/layout/balance1"/>
    <dgm:cxn modelId="{500449D6-A387-4CC6-833B-5A610200F31A}" type="presParOf" srcId="{0EF6F7A0-8046-4C0A-A7A5-8FCCAD767038}" destId="{67674739-7C97-4953-8B8F-E4D5989EC243}" srcOrd="2" destOrd="0" presId="urn:microsoft.com/office/officeart/2005/8/layout/balance1"/>
    <dgm:cxn modelId="{420CE6A0-EC12-4EDE-881A-33ECBE9B2EE4}" type="presParOf" srcId="{67674739-7C97-4953-8B8F-E4D5989EC243}" destId="{F1602A73-361B-4C08-BEF3-D9F2A5086AEA}" srcOrd="0" destOrd="0" presId="urn:microsoft.com/office/officeart/2005/8/layout/balance1"/>
    <dgm:cxn modelId="{8840EEA9-C493-4651-AD75-6EADFCD90C58}" type="presParOf" srcId="{67674739-7C97-4953-8B8F-E4D5989EC243}" destId="{83785936-2426-4C23-A40F-EDC7310AB568}" srcOrd="1" destOrd="0" presId="urn:microsoft.com/office/officeart/2005/8/layout/balance1"/>
    <dgm:cxn modelId="{CD3F388C-C8A3-4929-9121-C37A5C178066}" type="presParOf" srcId="{67674739-7C97-4953-8B8F-E4D5989EC243}" destId="{EB583B60-F03D-4A66-A7F0-AFA3638B59FE}" srcOrd="2" destOrd="0" presId="urn:microsoft.com/office/officeart/2005/8/layout/balance1"/>
    <dgm:cxn modelId="{5D0A1BA0-8D69-4D54-8C43-F5ACB58BB741}" type="presParOf" srcId="{67674739-7C97-4953-8B8F-E4D5989EC243}" destId="{67C32CD5-5691-4981-872E-5DE7FD2F8E20}" srcOrd="3" destOrd="0" presId="urn:microsoft.com/office/officeart/2005/8/layout/balance1"/>
    <dgm:cxn modelId="{7748C0DB-E1BE-4F50-ADE0-6F3A1988F448}" type="presParOf" srcId="{67674739-7C97-4953-8B8F-E4D5989EC243}" destId="{141F5A9A-2D81-4F81-8A38-63D3D81C03BF}" srcOrd="4" destOrd="0" presId="urn:microsoft.com/office/officeart/2005/8/layout/balance1"/>
    <dgm:cxn modelId="{FA5C2F3A-22E3-4DDF-9557-1E7494B4F9C9}" type="presParOf" srcId="{67674739-7C97-4953-8B8F-E4D5989EC243}" destId="{504FF94B-53BC-4154-BA3A-66948A0588DA}" srcOrd="5" destOrd="0" presId="urn:microsoft.com/office/officeart/2005/8/layout/balance1"/>
    <dgm:cxn modelId="{D1C28C3C-7523-4031-8A2E-C20BF160FA4A}" type="presParOf" srcId="{67674739-7C97-4953-8B8F-E4D5989EC243}" destId="{3F5267DE-E95E-44D4-9355-ADBE581C3C1B}" srcOrd="6" destOrd="0" presId="urn:microsoft.com/office/officeart/2005/8/layout/balance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7201-4D06-4D4E-A143-B7E4464C813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79639F-DFC9-4208-BF74-1CB636CF828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7201-4D06-4D4E-A143-B7E4464C813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39F-DFC9-4208-BF74-1CB636CF82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7201-4D06-4D4E-A143-B7E4464C813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39F-DFC9-4208-BF74-1CB636CF82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9667201-4D06-4D4E-A143-B7E4464C813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479639F-DFC9-4208-BF74-1CB636CF828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7201-4D06-4D4E-A143-B7E4464C813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39F-DFC9-4208-BF74-1CB636CF828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7201-4D06-4D4E-A143-B7E4464C813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39F-DFC9-4208-BF74-1CB636CF828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39F-DFC9-4208-BF74-1CB636CF82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7201-4D06-4D4E-A143-B7E4464C813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7201-4D06-4D4E-A143-B7E4464C813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39F-DFC9-4208-BF74-1CB636CF828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7201-4D06-4D4E-A143-B7E4464C813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39F-DFC9-4208-BF74-1CB636CF82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9667201-4D06-4D4E-A143-B7E4464C813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79639F-DFC9-4208-BF74-1CB636CF828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7201-4D06-4D4E-A143-B7E4464C813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79639F-DFC9-4208-BF74-1CB636CF828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9667201-4D06-4D4E-A143-B7E4464C813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479639F-DFC9-4208-BF74-1CB636CF828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ICT( Introduction to communication and Technology)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dbl" dirty="0" smtClean="0"/>
              <a:t>Assignment # 1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pPr lvl="0"/>
            <a:r>
              <a:rPr lang="en-US" dirty="0" smtClean="0"/>
              <a:t>Input devices</a:t>
            </a:r>
          </a:p>
          <a:p>
            <a:pPr lvl="0"/>
            <a:r>
              <a:rPr lang="en-US" dirty="0" smtClean="0"/>
              <a:t>Output devices</a:t>
            </a:r>
          </a:p>
          <a:p>
            <a:pPr lvl="0"/>
            <a:r>
              <a:rPr lang="en-US" dirty="0" smtClean="0"/>
              <a:t>System unit</a:t>
            </a:r>
          </a:p>
          <a:p>
            <a:pPr lvl="0"/>
            <a:r>
              <a:rPr lang="en-US" dirty="0" smtClean="0"/>
              <a:t>Storage devices</a:t>
            </a:r>
          </a:p>
          <a:p>
            <a:pPr lvl="0"/>
            <a:r>
              <a:rPr lang="en-US" dirty="0" smtClean="0"/>
              <a:t>Communication devices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smtClean="0"/>
              <a:t/>
            </a:r>
            <a:br>
              <a:rPr b="1" smtClean="0"/>
            </a:br>
            <a:r>
              <a:rPr b="1" smtClean="0"/>
              <a:t>Components of </a:t>
            </a:r>
            <a:r>
              <a:rPr b="1" smtClean="0"/>
              <a:t>Computer:</a:t>
            </a:r>
            <a:endParaRPr lang="en-US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and instruction given to the computer is called </a:t>
            </a:r>
            <a:r>
              <a:rPr lang="en-US" b="1" dirty="0" smtClean="0"/>
              <a:t>input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“A hardware component used to enter data and instruction into computer is called</a:t>
            </a:r>
          </a:p>
          <a:p>
            <a:r>
              <a:rPr lang="en-US" b="1" dirty="0" smtClean="0"/>
              <a:t>Input device.”</a:t>
            </a:r>
            <a:endParaRPr lang="en-US" dirty="0" smtClean="0"/>
          </a:p>
          <a:p>
            <a:r>
              <a:rPr lang="en-US" dirty="0" smtClean="0"/>
              <a:t>For Example:</a:t>
            </a:r>
          </a:p>
          <a:p>
            <a:r>
              <a:rPr lang="en-US" dirty="0" smtClean="0"/>
              <a:t>Keyboard</a:t>
            </a:r>
          </a:p>
          <a:p>
            <a:r>
              <a:rPr lang="en-US" dirty="0" smtClean="0"/>
              <a:t>Mouse</a:t>
            </a:r>
          </a:p>
          <a:p>
            <a:r>
              <a:rPr lang="en-US" dirty="0" smtClean="0"/>
              <a:t>Joystick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Input </a:t>
            </a:r>
            <a:r>
              <a:rPr b="1" smtClean="0"/>
              <a:t>devices:</a:t>
            </a:r>
            <a:endParaRPr lang="en-US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processed into useful information is called </a:t>
            </a:r>
            <a:r>
              <a:rPr lang="en-US" b="1" dirty="0" smtClean="0"/>
              <a:t>output.</a:t>
            </a:r>
          </a:p>
          <a:p>
            <a:r>
              <a:rPr lang="en-US" dirty="0" smtClean="0"/>
              <a:t>“A hardware component used to display information to the user is called </a:t>
            </a:r>
            <a:r>
              <a:rPr lang="en-US" b="1" dirty="0" smtClean="0"/>
              <a:t>output device.”</a:t>
            </a:r>
            <a:endParaRPr lang="en-US" dirty="0" smtClean="0"/>
          </a:p>
          <a:p>
            <a:r>
              <a:rPr lang="en-US" dirty="0" smtClean="0"/>
              <a:t>For example: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Output Devices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362200" y="3810000"/>
          <a:ext cx="4114800" cy="269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b="1" dirty="0" smtClean="0"/>
              <a:t>System unit </a:t>
            </a:r>
            <a:r>
              <a:rPr lang="en-US" dirty="0" smtClean="0"/>
              <a:t>is a case that contains different electronic components of the computer used to process data.”</a:t>
            </a:r>
          </a:p>
          <a:p>
            <a:r>
              <a:rPr lang="en-US" dirty="0" smtClean="0"/>
              <a:t>Fig: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/>
            </a:r>
            <a:br>
              <a:rPr smtClean="0"/>
            </a:br>
            <a:r>
              <a:rPr b="1" smtClean="0"/>
              <a:t>System Unit:</a:t>
            </a:r>
            <a:endParaRPr lang="en-US" dirty="0"/>
          </a:p>
        </p:txBody>
      </p:sp>
      <p:pic>
        <p:nvPicPr>
          <p:cNvPr id="4" name="Picture 3" descr="syste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3771900" cy="25984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hardware components used to store data, instructions and information permanently are called </a:t>
            </a:r>
            <a:r>
              <a:rPr lang="en-US" b="1" dirty="0" smtClean="0"/>
              <a:t>storage devices.”</a:t>
            </a:r>
            <a:endParaRPr lang="en-US" dirty="0" smtClean="0"/>
          </a:p>
          <a:p>
            <a:r>
              <a:rPr lang="en-US" dirty="0" smtClean="0"/>
              <a:t>For example: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/>
            </a:r>
            <a:br>
              <a:rPr smtClean="0"/>
            </a:br>
            <a:r>
              <a:rPr b="1" smtClean="0"/>
              <a:t>Storage Devices: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209800" y="3657600"/>
          <a:ext cx="4648200" cy="256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hardware components used to communicate and exchange data, instructions and information with other computers are called </a:t>
            </a:r>
            <a:r>
              <a:rPr lang="en-US" b="1" dirty="0" smtClean="0"/>
              <a:t>communication devices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For example: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/>
            </a:r>
            <a:br>
              <a:rPr smtClean="0"/>
            </a:br>
            <a:r>
              <a:rPr b="1" smtClean="0"/>
              <a:t>Communication Devices: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667000" y="3352800"/>
          <a:ext cx="4343400" cy="292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stockphoto-1319184864-612x6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79" y="0"/>
            <a:ext cx="9070421" cy="6858000"/>
          </a:xfr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35</TotalTime>
  <Words>181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Paper</vt:lpstr>
      <vt:lpstr>Assignment # 1 </vt:lpstr>
      <vt:lpstr> Components of Computer:</vt:lpstr>
      <vt:lpstr>Input devices:</vt:lpstr>
      <vt:lpstr>Output Devices</vt:lpstr>
      <vt:lpstr> System Unit:</vt:lpstr>
      <vt:lpstr> Storage Devices:</vt:lpstr>
      <vt:lpstr> Communication Devices: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# 1</dc:title>
  <dc:creator>AR</dc:creator>
  <cp:lastModifiedBy>AR</cp:lastModifiedBy>
  <cp:revision>4</cp:revision>
  <dcterms:created xsi:type="dcterms:W3CDTF">2022-10-23T05:45:55Z</dcterms:created>
  <dcterms:modified xsi:type="dcterms:W3CDTF">2022-10-23T06:21:39Z</dcterms:modified>
</cp:coreProperties>
</file>