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522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315BBB-B477-4A91-AC37-A7D023022480}" type="datetimeFigureOut">
              <a:rPr lang="en-GB" smtClean="0"/>
              <a:pPr/>
              <a:t>09/09/2020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C5B1546-1E24-4BD4-9882-988C896C33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storage/persistent-volumes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torage/volumes/" TargetMode="External"/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configuration/configmap/" TargetMode="External"/><Relationship Id="rId4" Type="http://schemas.openxmlformats.org/officeDocument/2006/relationships/hyperlink" Target="https://kubernetes.io/docs/reference/glossary/?all=tru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torage/persistent-volum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 smtClean="0"/>
              <a:t>Introduction to </a:t>
            </a:r>
            <a:r>
              <a:rPr lang="en-US" sz="3200" b="0" dirty="0" err="1" smtClean="0"/>
              <a:t>Kubernetes</a:t>
            </a:r>
            <a:r>
              <a:rPr lang="en-US" sz="3200" b="0" dirty="0" smtClean="0"/>
              <a:t>​</a:t>
            </a:r>
            <a:r>
              <a:rPr lang="en-GB" sz="3200" b="0" dirty="0" smtClean="0"/>
              <a:t> 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5445224"/>
            <a:ext cx="7772400" cy="1199704"/>
          </a:xfrm>
        </p:spPr>
        <p:txBody>
          <a:bodyPr/>
          <a:lstStyle/>
          <a:p>
            <a:pPr algn="l" fontAlgn="base"/>
            <a:r>
              <a:rPr lang="en-US" sz="2400" dirty="0" smtClean="0">
                <a:solidFill>
                  <a:schemeClr val="bg1"/>
                </a:solidFill>
              </a:rPr>
              <a:t>Presenter – </a:t>
            </a:r>
            <a:r>
              <a:rPr lang="en-US" sz="2400" dirty="0" err="1" smtClean="0">
                <a:solidFill>
                  <a:schemeClr val="bg1"/>
                </a:solidFill>
              </a:rPr>
              <a:t>Vinoth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dirty="0" err="1" smtClean="0">
                <a:solidFill>
                  <a:schemeClr val="bg1"/>
                </a:solidFill>
              </a:rPr>
              <a:t>Seenu</a:t>
            </a:r>
            <a:r>
              <a:rPr lang="en-US" sz="2400" dirty="0" smtClean="0">
                <a:solidFill>
                  <a:schemeClr val="bg1"/>
                </a:solidFill>
              </a:rPr>
              <a:t>/ </a:t>
            </a:r>
            <a:r>
              <a:rPr lang="en-US" sz="2400" dirty="0" err="1" smtClean="0">
                <a:solidFill>
                  <a:schemeClr val="bg1"/>
                </a:solidFill>
              </a:rPr>
              <a:t>Sr.infra</a:t>
            </a:r>
            <a:r>
              <a:rPr lang="en-US" sz="2400" dirty="0" smtClean="0">
                <a:solidFill>
                  <a:schemeClr val="bg1"/>
                </a:solidFill>
              </a:rPr>
              <a:t> developer​</a:t>
            </a:r>
          </a:p>
          <a:p>
            <a:pPr algn="l" fontAlgn="base"/>
            <a:r>
              <a:rPr lang="en-US" sz="2400" dirty="0" smtClean="0">
                <a:solidFill>
                  <a:schemeClr val="bg1"/>
                </a:solidFill>
              </a:rPr>
              <a:t>Certified </a:t>
            </a:r>
            <a:r>
              <a:rPr lang="en-US" sz="2400" dirty="0" err="1" smtClean="0">
                <a:solidFill>
                  <a:schemeClr val="bg1"/>
                </a:solidFill>
              </a:rPr>
              <a:t>Kubernetes</a:t>
            </a:r>
            <a:r>
              <a:rPr lang="en-US" sz="2400" dirty="0" smtClean="0">
                <a:solidFill>
                  <a:schemeClr val="bg1"/>
                </a:solidFill>
              </a:rPr>
              <a:t> Administrator </a:t>
            </a:r>
          </a:p>
          <a:p>
            <a:pPr algn="l"/>
            <a:endParaRPr lang="en-GB" dirty="0"/>
          </a:p>
        </p:txBody>
      </p:sp>
      <p:pic>
        <p:nvPicPr>
          <p:cNvPr id="8" name="Picture 7" descr="kubernete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08720"/>
            <a:ext cx="3513398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PVC</a:t>
            </a:r>
            <a:endParaRPr lang="en-GB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040" y="1988840"/>
            <a:ext cx="2225040" cy="302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060848"/>
            <a:ext cx="24003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170080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Pv</a:t>
            </a:r>
            <a:r>
              <a:rPr lang="en-US" sz="1200" dirty="0" smtClean="0"/>
              <a:t> -claim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628800"/>
            <a:ext cx="1468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PVC- bind with pod</a:t>
            </a:r>
            <a:endParaRPr lang="en-GB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1628800"/>
            <a:ext cx="20970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Bound </a:t>
            </a:r>
            <a:r>
              <a:rPr lang="en-US" sz="1100" dirty="0" err="1" smtClean="0"/>
              <a:t>pv</a:t>
            </a:r>
            <a:r>
              <a:rPr lang="en-US" sz="1100" dirty="0" smtClean="0"/>
              <a:t> with </a:t>
            </a:r>
            <a:r>
              <a:rPr lang="en-US" sz="1100" dirty="0" err="1" smtClean="0"/>
              <a:t>matchlabels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3573016"/>
            <a:ext cx="2239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/>
          </a:p>
          <a:p>
            <a:r>
              <a:rPr lang="en-US" sz="1100" dirty="0" err="1" smtClean="0"/>
              <a:t>Kubectl</a:t>
            </a:r>
            <a:r>
              <a:rPr lang="en-US" sz="1100" dirty="0" smtClean="0"/>
              <a:t> get pod --show-label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Kubectl</a:t>
            </a:r>
            <a:r>
              <a:rPr lang="en-US" sz="1100" dirty="0" smtClean="0"/>
              <a:t> delete </a:t>
            </a:r>
            <a:r>
              <a:rPr lang="en-US" sz="1100" dirty="0" err="1" smtClean="0"/>
              <a:t>pvc</a:t>
            </a:r>
            <a:r>
              <a:rPr lang="en-US" sz="1100" dirty="0" smtClean="0"/>
              <a:t> &lt;name&gt;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Kubectl</a:t>
            </a:r>
            <a:r>
              <a:rPr lang="en-US" sz="1100" dirty="0" smtClean="0"/>
              <a:t> get </a:t>
            </a:r>
            <a:r>
              <a:rPr lang="en-US" sz="1100" dirty="0" err="1" smtClean="0"/>
              <a:t>pvc</a:t>
            </a:r>
            <a:r>
              <a:rPr lang="en-US" sz="1100" dirty="0" smtClean="0"/>
              <a:t> 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Kubectl</a:t>
            </a:r>
            <a:r>
              <a:rPr lang="en-US" sz="1100" dirty="0" smtClean="0"/>
              <a:t> describe </a:t>
            </a:r>
            <a:r>
              <a:rPr lang="en-US" sz="1100" dirty="0" err="1" smtClean="0"/>
              <a:t>pvc</a:t>
            </a:r>
            <a:endParaRPr lang="en-GB" sz="11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1988841"/>
            <a:ext cx="247414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55776" y="6237312"/>
            <a:ext cx="6303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         Reference URL: </a:t>
            </a:r>
            <a:r>
              <a:rPr lang="en-GB" sz="900" dirty="0" smtClean="0">
                <a:hlinkClick r:id="rId5"/>
              </a:rPr>
              <a:t>https://kubernetes.io/docs/concepts/storage/persistent-volumes/#claims-as-volumes</a:t>
            </a:r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Configmaps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A </a:t>
            </a:r>
            <a:r>
              <a:rPr lang="en-GB" sz="1800" dirty="0" err="1" smtClean="0"/>
              <a:t>ConfigMap</a:t>
            </a:r>
            <a:r>
              <a:rPr lang="en-GB" sz="1800" dirty="0" smtClean="0"/>
              <a:t> is an API object used to store non-confidential data in key-value pairs. </a:t>
            </a:r>
            <a:r>
              <a:rPr lang="en-GB" sz="1800" dirty="0" smtClean="0">
                <a:hlinkClick r:id="rId2"/>
              </a:rPr>
              <a:t>Pods</a:t>
            </a:r>
            <a:r>
              <a:rPr lang="en-GB" sz="1800" dirty="0" smtClean="0"/>
              <a:t> can consume </a:t>
            </a:r>
            <a:r>
              <a:rPr lang="en-GB" sz="1800" dirty="0" err="1" smtClean="0"/>
              <a:t>ConfigMaps</a:t>
            </a:r>
            <a:r>
              <a:rPr lang="en-GB" sz="1800" dirty="0" smtClean="0"/>
              <a:t> as environment variables, command-line arguments, or as configuration files in a </a:t>
            </a:r>
            <a:r>
              <a:rPr lang="en-GB" sz="1800" dirty="0" smtClean="0">
                <a:hlinkClick r:id="rId3"/>
              </a:rPr>
              <a:t>volume</a:t>
            </a:r>
            <a:r>
              <a:rPr lang="en-GB" sz="1800" dirty="0" smtClean="0"/>
              <a:t>.</a:t>
            </a:r>
          </a:p>
          <a:p>
            <a:endParaRPr lang="en-US" sz="1800" dirty="0" smtClean="0"/>
          </a:p>
          <a:p>
            <a:r>
              <a:rPr lang="en-GB" sz="1800" dirty="0" smtClean="0"/>
              <a:t>A </a:t>
            </a:r>
            <a:r>
              <a:rPr lang="en-GB" sz="1800" dirty="0" err="1" smtClean="0"/>
              <a:t>ConfigMap</a:t>
            </a:r>
            <a:r>
              <a:rPr lang="en-GB" sz="1800" dirty="0" smtClean="0"/>
              <a:t> allows you to decouple environment-specific configuration from your </a:t>
            </a:r>
            <a:r>
              <a:rPr lang="en-GB" sz="1800" dirty="0" smtClean="0">
                <a:hlinkClick r:id="rId4"/>
              </a:rPr>
              <a:t>container images</a:t>
            </a:r>
            <a:r>
              <a:rPr lang="en-GB" sz="1800" dirty="0" smtClean="0"/>
              <a:t>, so that your applications are easily portable.</a:t>
            </a:r>
          </a:p>
          <a:p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7784" y="5949280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Reference Link:</a:t>
            </a:r>
            <a:r>
              <a:rPr lang="en-GB" sz="1200" dirty="0" smtClean="0">
                <a:hlinkClick r:id="rId5"/>
              </a:rPr>
              <a:t>https://kubernetes.io/docs/concepts/configuration/configmap/</a:t>
            </a:r>
            <a:endParaRPr lang="en-GB" sz="1200" dirty="0" smtClean="0"/>
          </a:p>
          <a:p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3749040" cy="39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556792"/>
            <a:ext cx="32385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A Secret is an object that contains a small amount of sensitive data such as a password, a token, or a key. Such information might otherwise be put in a Pod specification or in an image. Users can create secrets and the system also creates some secrets.</a:t>
            </a:r>
          </a:p>
          <a:p>
            <a:endParaRPr lang="en-US" sz="1800" dirty="0" smtClean="0"/>
          </a:p>
          <a:p>
            <a:r>
              <a:rPr lang="en-US" sz="1800" dirty="0" smtClean="0"/>
              <a:t>Encrypt the secrets : </a:t>
            </a:r>
            <a:r>
              <a:rPr lang="en-GB" sz="1800" dirty="0" smtClean="0"/>
              <a:t>echo -n 'admin' | base64</a:t>
            </a:r>
          </a:p>
          <a:p>
            <a:endParaRPr lang="en-US" sz="1800" dirty="0" smtClean="0"/>
          </a:p>
          <a:p>
            <a:r>
              <a:rPr lang="en-US" sz="1800" dirty="0" smtClean="0"/>
              <a:t>Secrets are stored in encoded or encrypted format for safe and security purpose.</a:t>
            </a:r>
          </a:p>
          <a:p>
            <a:endParaRPr lang="en-US" sz="1800" dirty="0" smtClean="0"/>
          </a:p>
          <a:p>
            <a:r>
              <a:rPr lang="en-US" sz="1800" dirty="0" smtClean="0"/>
              <a:t>Secrets accept both imperative and declarative way of creation.</a:t>
            </a:r>
          </a:p>
          <a:p>
            <a:endParaRPr lang="en-US" sz="1800" dirty="0" smtClean="0"/>
          </a:p>
          <a:p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Secrets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Way-1</a:t>
            </a:r>
          </a:p>
          <a:p>
            <a:r>
              <a:rPr lang="en-US" sz="1800" dirty="0" smtClean="0"/>
              <a:t>Syntax: </a:t>
            </a:r>
            <a:r>
              <a:rPr lang="en-US" sz="1400" dirty="0" err="1" smtClean="0"/>
              <a:t>kubectl</a:t>
            </a:r>
            <a:r>
              <a:rPr lang="en-US" sz="1400" dirty="0" smtClean="0"/>
              <a:t> create secret generic &lt;</a:t>
            </a:r>
            <a:r>
              <a:rPr lang="en-US" sz="1400" dirty="0" err="1" smtClean="0"/>
              <a:t>secret_name</a:t>
            </a:r>
            <a:r>
              <a:rPr lang="en-US" sz="1400" dirty="0" smtClean="0"/>
              <a:t>&gt; --from-literal=&lt;key&gt;=&lt;value&gt;</a:t>
            </a:r>
          </a:p>
          <a:p>
            <a:endParaRPr lang="en-US" sz="1400" dirty="0" smtClean="0"/>
          </a:p>
          <a:p>
            <a:r>
              <a:rPr lang="en-US" sz="1400" dirty="0" smtClean="0"/>
              <a:t>Ex: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# </a:t>
            </a:r>
            <a:r>
              <a:rPr lang="en-US" sz="1400" dirty="0" err="1" smtClean="0"/>
              <a:t>Kubectl</a:t>
            </a:r>
            <a:r>
              <a:rPr lang="en-US" sz="1400" dirty="0" smtClean="0"/>
              <a:t> create secret generic app-secret --from-literal=username=john \</a:t>
            </a:r>
          </a:p>
          <a:p>
            <a:pPr>
              <a:buNone/>
            </a:pPr>
            <a:r>
              <a:rPr lang="en-US" sz="1400" dirty="0" smtClean="0"/>
              <a:t>					     --from-literal=password=</a:t>
            </a:r>
            <a:r>
              <a:rPr lang="en-US" sz="1400" dirty="0" err="1" smtClean="0"/>
              <a:t>passwd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en-US" sz="1800" dirty="0" smtClean="0"/>
              <a:t>Way-2 </a:t>
            </a:r>
          </a:p>
          <a:p>
            <a:r>
              <a:rPr lang="en-US" sz="1800" dirty="0" smtClean="0"/>
              <a:t>Syntax: </a:t>
            </a:r>
            <a:r>
              <a:rPr lang="en-US" sz="1400" dirty="0" err="1" smtClean="0"/>
              <a:t>kubectl</a:t>
            </a:r>
            <a:r>
              <a:rPr lang="en-US" sz="1400" dirty="0" smtClean="0"/>
              <a:t> create secret generic app-secret --from-file=&lt;</a:t>
            </a:r>
            <a:r>
              <a:rPr lang="en-US" sz="1400" dirty="0" err="1" smtClean="0"/>
              <a:t>path_to_file</a:t>
            </a:r>
            <a:r>
              <a:rPr lang="en-US" sz="1400" dirty="0" smtClean="0"/>
              <a:t>&gt;</a:t>
            </a:r>
            <a:endParaRPr lang="en-GB" sz="1800" dirty="0" smtClean="0"/>
          </a:p>
          <a:p>
            <a:endParaRPr lang="en-US" sz="1800" dirty="0" smtClean="0"/>
          </a:p>
          <a:p>
            <a:r>
              <a:rPr lang="en-US" sz="1400" dirty="0" smtClean="0"/>
              <a:t>Ex: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1400" dirty="0" smtClean="0"/>
              <a:t># </a:t>
            </a:r>
            <a:r>
              <a:rPr lang="en-US" sz="1400" dirty="0" err="1" smtClean="0"/>
              <a:t>kubectl</a:t>
            </a:r>
            <a:r>
              <a:rPr lang="en-US" sz="1400" dirty="0" smtClean="0"/>
              <a:t> create secret generic app-secret --from-file=</a:t>
            </a:r>
            <a:r>
              <a:rPr lang="en-US" sz="1400" dirty="0" err="1" smtClean="0"/>
              <a:t>app_sec.properites</a:t>
            </a:r>
            <a:r>
              <a:rPr lang="en-US" sz="1400" dirty="0" smtClean="0"/>
              <a:t> </a:t>
            </a:r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Secrets – imperative way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Secrets – declarative way	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204864"/>
            <a:ext cx="44386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177281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 with secrets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1700808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Secret with encoded data’s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310289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K8s </a:t>
            </a:r>
            <a:r>
              <a:rPr lang="en-GB" dirty="0" smtClean="0"/>
              <a:t>Volumes 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Persistent Volumes</a:t>
            </a:r>
          </a:p>
          <a:p>
            <a:pPr>
              <a:buFont typeface="Wingdings" pitchFamily="2" charset="2"/>
              <a:buChar char="v"/>
            </a:pPr>
            <a:r>
              <a:rPr lang="en-GB" dirty="0" err="1" smtClean="0"/>
              <a:t>PersistentVolumeClaims</a:t>
            </a: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Configmaps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Secrets 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 smtClean="0"/>
              <a:t>Session Objective​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Volumes</a:t>
            </a:r>
            <a:endParaRPr lang="en-GB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429000"/>
            <a:ext cx="8028384" cy="247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556792"/>
            <a:ext cx="8464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Why we Need a Volume ?</a:t>
            </a:r>
          </a:p>
          <a:p>
            <a:endParaRPr lang="en-US" b="1" dirty="0"/>
          </a:p>
          <a:p>
            <a:pPr algn="just"/>
            <a:r>
              <a:rPr lang="en-US" dirty="0" smtClean="0"/>
              <a:t>Volumes generally use to store any number of Data’s based on there</a:t>
            </a:r>
          </a:p>
          <a:p>
            <a:pPr algn="just"/>
            <a:r>
              <a:rPr lang="en-US" dirty="0" smtClean="0"/>
              <a:t>Capacity. Likewise In k8s Volumes are used to store a </a:t>
            </a:r>
            <a:r>
              <a:rPr lang="en-US" dirty="0" err="1" smtClean="0"/>
              <a:t>logs,details,data’s</a:t>
            </a:r>
            <a:endParaRPr lang="en-US" dirty="0" smtClean="0"/>
          </a:p>
          <a:p>
            <a:pPr algn="just"/>
            <a:r>
              <a:rPr lang="en-US" dirty="0" smtClean="0"/>
              <a:t>Pod communication, deployment details, pod details, </a:t>
            </a:r>
            <a:r>
              <a:rPr lang="en-US" dirty="0" err="1" smtClean="0"/>
              <a:t>ect</a:t>
            </a:r>
            <a:r>
              <a:rPr lang="en-US" dirty="0" smtClean="0"/>
              <a:t>  to store and</a:t>
            </a:r>
          </a:p>
          <a:p>
            <a:pPr algn="just"/>
            <a:r>
              <a:rPr lang="en-US" dirty="0" err="1" smtClean="0"/>
              <a:t>Retrive</a:t>
            </a:r>
            <a:r>
              <a:rPr lang="en-US" dirty="0" smtClean="0"/>
              <a:t> to avoid data lose and security prevention(backup).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41529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80928"/>
            <a:ext cx="3798170" cy="21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It is a resource in the cluster just like a node is a cluster resource. PVs are volume </a:t>
            </a:r>
            <a:r>
              <a:rPr lang="en-GB" sz="1800" dirty="0" err="1" smtClean="0"/>
              <a:t>plugins</a:t>
            </a:r>
            <a:r>
              <a:rPr lang="en-GB" sz="1800" dirty="0" smtClean="0"/>
              <a:t> like Volumes, but have a lifecycle independent of any individual Pod that uses the PV</a:t>
            </a:r>
          </a:p>
          <a:p>
            <a:pPr>
              <a:buNone/>
            </a:pPr>
            <a:endParaRPr lang="en-GB" sz="1800" dirty="0" smtClean="0"/>
          </a:p>
          <a:p>
            <a:r>
              <a:rPr lang="en-US" sz="1800" dirty="0" smtClean="0"/>
              <a:t>Users can pull the amount of storage from persistent volume to store &amp; re-store the data’s and logs.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GB" sz="1800" dirty="0" smtClean="0">
                <a:hlinkClick r:id="rId2"/>
              </a:rPr>
              <a:t>https://kubernetes.io/docs/concepts/storage/persistent-volumes/</a:t>
            </a:r>
            <a:endParaRPr lang="en-GB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volume(PV)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ReadWriteOnce</a:t>
            </a:r>
            <a:r>
              <a:rPr lang="en-GB" dirty="0" smtClean="0"/>
              <a:t> -- the volume can be mounted as read-write by a single node</a:t>
            </a:r>
          </a:p>
          <a:p>
            <a:r>
              <a:rPr lang="en-GB" dirty="0" err="1" smtClean="0"/>
              <a:t>ReadOnlyMany</a:t>
            </a:r>
            <a:r>
              <a:rPr lang="en-GB" dirty="0" smtClean="0"/>
              <a:t> -- the volume can be mounted read-only by many nodes</a:t>
            </a:r>
          </a:p>
          <a:p>
            <a:r>
              <a:rPr lang="en-GB" dirty="0" err="1" smtClean="0"/>
              <a:t>ReadWriteMany</a:t>
            </a:r>
            <a:r>
              <a:rPr lang="en-GB" dirty="0" smtClean="0"/>
              <a:t> -- the volume can be mounted as read-write by many nodes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access modes are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volume	</a:t>
            </a:r>
            <a:endParaRPr lang="en-GB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789040"/>
            <a:ext cx="5040560" cy="269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556792"/>
            <a:ext cx="2447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96752"/>
            <a:ext cx="36957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Kubectl</a:t>
            </a:r>
            <a:r>
              <a:rPr lang="en-US" sz="1800" dirty="0" smtClean="0"/>
              <a:t> get </a:t>
            </a:r>
            <a:r>
              <a:rPr lang="en-US" sz="1800" dirty="0" err="1" smtClean="0"/>
              <a:t>pv</a:t>
            </a:r>
            <a:r>
              <a:rPr lang="en-US" sz="1800" dirty="0" smtClean="0"/>
              <a:t> &lt;</a:t>
            </a:r>
            <a:r>
              <a:rPr lang="en-US" sz="1800" dirty="0" err="1" smtClean="0"/>
              <a:t>pv</a:t>
            </a:r>
            <a:r>
              <a:rPr lang="en-US" sz="1800" dirty="0" smtClean="0"/>
              <a:t>-name&gt;</a:t>
            </a:r>
          </a:p>
          <a:p>
            <a:r>
              <a:rPr lang="en-US" sz="1800" dirty="0" err="1" smtClean="0"/>
              <a:t>Kubectl</a:t>
            </a:r>
            <a:r>
              <a:rPr lang="en-US" sz="1800" dirty="0" smtClean="0"/>
              <a:t> describe </a:t>
            </a:r>
            <a:r>
              <a:rPr lang="en-US" sz="1800" dirty="0" err="1" smtClean="0"/>
              <a:t>pv</a:t>
            </a:r>
            <a:r>
              <a:rPr lang="en-US" sz="1800" dirty="0" smtClean="0"/>
              <a:t> &lt;</a:t>
            </a:r>
            <a:r>
              <a:rPr lang="en-US" sz="1800" dirty="0" err="1" smtClean="0"/>
              <a:t>pv</a:t>
            </a:r>
            <a:r>
              <a:rPr lang="en-US" sz="1800" dirty="0" smtClean="0"/>
              <a:t>-name&gt;</a:t>
            </a:r>
          </a:p>
          <a:p>
            <a:r>
              <a:rPr lang="en-US" sz="1800" dirty="0" err="1" smtClean="0"/>
              <a:t>Kubectl</a:t>
            </a:r>
            <a:r>
              <a:rPr lang="en-US" sz="1800" dirty="0" smtClean="0"/>
              <a:t> delete </a:t>
            </a:r>
            <a:r>
              <a:rPr lang="en-US" sz="1800" dirty="0" err="1" smtClean="0"/>
              <a:t>pv</a:t>
            </a:r>
            <a:r>
              <a:rPr lang="en-US" sz="1800" dirty="0" smtClean="0"/>
              <a:t> &lt;</a:t>
            </a:r>
            <a:r>
              <a:rPr lang="en-US" sz="1800" dirty="0" err="1" smtClean="0"/>
              <a:t>pv</a:t>
            </a:r>
            <a:r>
              <a:rPr lang="en-US" sz="1800" dirty="0" smtClean="0"/>
              <a:t>-name&gt;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PersistentVolume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Every persistent-volume claim can bounded to a persistent volume to occupies the memory.</a:t>
            </a:r>
          </a:p>
          <a:p>
            <a:r>
              <a:rPr lang="en-US" sz="1800" dirty="0" smtClean="0"/>
              <a:t>User has mention the required memory unity that needs to claim from actual PV.</a:t>
            </a:r>
          </a:p>
          <a:p>
            <a:r>
              <a:rPr lang="en-US" sz="1800" dirty="0" smtClean="0"/>
              <a:t>Claimed / bounded PVC has to attach with </a:t>
            </a:r>
            <a:r>
              <a:rPr lang="en-US" sz="1800" dirty="0" err="1" smtClean="0"/>
              <a:t>minos</a:t>
            </a:r>
            <a:r>
              <a:rPr lang="en-US" sz="1800" dirty="0" smtClean="0"/>
              <a:t> or resource to use the memory</a:t>
            </a:r>
          </a:p>
          <a:p>
            <a:r>
              <a:rPr lang="en-US" sz="1800" dirty="0" smtClean="0"/>
              <a:t>K8s find the Sufficient capacity </a:t>
            </a:r>
            <a:r>
              <a:rPr lang="en-US" sz="1800" dirty="0" err="1" smtClean="0"/>
              <a:t>pv</a:t>
            </a:r>
            <a:r>
              <a:rPr lang="en-US" sz="1800" dirty="0" smtClean="0"/>
              <a:t> to claim </a:t>
            </a:r>
            <a:r>
              <a:rPr lang="en-US" sz="1800" dirty="0" err="1" smtClean="0"/>
              <a:t>pvc</a:t>
            </a:r>
            <a:endParaRPr lang="en-US" sz="1800" dirty="0" smtClean="0"/>
          </a:p>
          <a:p>
            <a:r>
              <a:rPr lang="en-US" sz="1800" dirty="0" smtClean="0"/>
              <a:t>Labels and selectors used to bind the </a:t>
            </a:r>
            <a:r>
              <a:rPr lang="en-US" sz="1800" dirty="0" err="1" smtClean="0"/>
              <a:t>pv</a:t>
            </a:r>
            <a:r>
              <a:rPr lang="en-US" sz="1800" dirty="0" smtClean="0"/>
              <a:t> with </a:t>
            </a:r>
            <a:r>
              <a:rPr lang="en-US" sz="1800" dirty="0" err="1" smtClean="0"/>
              <a:t>pvc</a:t>
            </a:r>
            <a:r>
              <a:rPr lang="en-US" sz="1800" dirty="0" smtClean="0"/>
              <a:t>.</a:t>
            </a: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PersistentVolumeClaims</a:t>
            </a:r>
            <a:r>
              <a:rPr lang="en-GB" dirty="0" smtClean="0"/>
              <a:t> (PVC)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581128"/>
            <a:ext cx="169605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>
            <a:stCxn id="1026" idx="3"/>
          </p:cNvCxnSpPr>
          <p:nvPr/>
        </p:nvCxnSpPr>
        <p:spPr>
          <a:xfrm flipV="1">
            <a:off x="3963800" y="5445224"/>
            <a:ext cx="96824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5301208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Total volume 5 </a:t>
            </a:r>
            <a:r>
              <a:rPr lang="en-US" sz="1200" dirty="0" err="1" smtClean="0"/>
              <a:t>Gi</a:t>
            </a:r>
            <a:endParaRPr lang="en-GB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9912" y="4941168"/>
            <a:ext cx="96824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8024" y="4725144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Claimed volume 1 </a:t>
            </a:r>
            <a:r>
              <a:rPr lang="en-US" sz="1100" dirty="0" err="1" smtClean="0"/>
              <a:t>Gi</a:t>
            </a:r>
            <a:endParaRPr lang="en-GB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659</TotalTime>
  <Words>451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Introduction to Kubernetes​ </vt:lpstr>
      <vt:lpstr>Session Objective​</vt:lpstr>
      <vt:lpstr>Volumes</vt:lpstr>
      <vt:lpstr>volumes</vt:lpstr>
      <vt:lpstr>Persistent volume(PV) </vt:lpstr>
      <vt:lpstr>The access modes are</vt:lpstr>
      <vt:lpstr>Persistent volume </vt:lpstr>
      <vt:lpstr>PersistentVolume</vt:lpstr>
      <vt:lpstr>PersistentVolumeClaims (PVC)</vt:lpstr>
      <vt:lpstr>PVC</vt:lpstr>
      <vt:lpstr>Configmaps</vt:lpstr>
      <vt:lpstr>Slide 12</vt:lpstr>
      <vt:lpstr>Secrets </vt:lpstr>
      <vt:lpstr>Secrets – imperative way </vt:lpstr>
      <vt:lpstr>Secrets – declarative way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Kubernetes</dc:title>
  <dc:creator>vinoth s</dc:creator>
  <cp:lastModifiedBy>vinoth s</cp:lastModifiedBy>
  <cp:revision>57</cp:revision>
  <dcterms:created xsi:type="dcterms:W3CDTF">2020-08-30T08:51:08Z</dcterms:created>
  <dcterms:modified xsi:type="dcterms:W3CDTF">2020-09-09T05:12:14Z</dcterms:modified>
</cp:coreProperties>
</file>