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43"/>
  </p:normalViewPr>
  <p:slideViewPr>
    <p:cSldViewPr snapToGrid="0" snapToObjects="1">
      <p:cViewPr>
        <p:scale>
          <a:sx n="170" d="100"/>
          <a:sy n="170" d="100"/>
        </p:scale>
        <p:origin x="-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D5B0-521C-FC4E-AA89-B3FA857B6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8D866-419A-994C-8E11-A624310AE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A3907-D6DB-F348-84B7-EC6BDA94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D5C5-9432-4A43-938F-58425566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F26F-42D9-B443-926B-0C533D5F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6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FDFC-99E0-6B46-825F-BE4A9271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D7B04-DB2F-1F4C-BF62-355AB3D2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F189-A870-864E-A4D3-7FE754BC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2346-1044-DB4C-BE5A-EB958049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0EE0-4B12-AB4C-AC8D-7943A89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8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054F6-9F96-6547-91E7-2FE02C6DA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AEF32-DC72-3A4B-B46A-A133DB535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F4E58-88F2-F34F-A03F-5B440816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2C23-3D8B-1F4E-9764-2BD9A3B2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98BE-C7B6-A044-976B-3C176B04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5489-FE68-B14E-9FF6-71217336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6571-4E0D-8145-8CC8-9BE2F672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E70A-DE42-DF42-B17C-71189500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1738-1ED8-5846-B526-2B15A838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8726-2B70-1146-9B74-CA80ABBB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93BC-E689-4C4A-968A-51F9B59F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A9C7E-5D7E-DA4D-AF2A-5BCF5368B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45BA-A993-BF43-BF06-71D54A03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2D2E-1C66-C647-9B0F-9BEA662B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0F22-2D12-E143-BAC1-45DD3849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DBDF-4834-F646-9527-0898956E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4996-A6FD-9F4E-B533-708FBFA82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E93F3-0C19-A143-890C-19E24068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EDEFB-1B5D-C448-A7F2-FEB683F4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BFAED-E4CC-F64F-9B55-B558489E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C4D9F-035E-C44A-BF5E-43C8BC7D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EE6F-3155-B047-B6E5-940CE223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11B2C-D179-A049-A75F-012834CDB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CF5B-C396-6E4C-B78C-FDEE9378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56007-3982-8B43-8C0E-387EE6BC1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9FD6E-FF41-0540-A9F6-462636D74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3558-C87D-A54B-A418-E79314EA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89CCF-9A41-AD46-A468-D91818FF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18B16-F4D4-3B4E-A393-50167183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1147-B0FA-5842-8B3E-06DE630A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5C1DF-5E50-F240-8B34-75154ED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8B4A-60FF-2449-A033-68E9F37A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34EA3-7FE9-7446-A2D6-543E571C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B3C9B-3630-7842-AA39-94EDD2F2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A6C56-9556-F044-8221-B27E0CB5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22D3E-FAB1-7D41-B3B9-1730CFE4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2EA8-7487-2245-980D-26E51F17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D9F0-DE29-6B42-8541-1D939C6C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35192-3038-8045-A3CD-20C331B8B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16C29-D626-8745-9B2F-7C48986F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AD3C1-9EAF-934B-9D16-DCFE2AE8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98A2-0745-8A45-8270-D82FCB2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7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E7AD-E805-3147-AEE5-6B769B44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73A856-383A-7949-AA86-B09C7CB2F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F5BAA-70DF-144E-8D59-80619961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0A5D4-6EC3-D54C-B901-D5165059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A699D-8607-8144-9856-75D9936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137F4-8880-AD43-84CE-4BC9604D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30A51-57D7-4141-AEBF-F2A2899E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CB9C-BC68-DB41-9F7B-0F8C50C26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948E-B8AF-BE43-9938-E0FD622B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14C0-76EA-A14E-895C-C3ABA0F2CBFD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D85E-CD60-FF4C-8A46-01FEB5F6C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2783-087C-EA47-81A8-ED5163657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671C-43BB-DB4A-8F00-621022131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7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E1D9C4-0285-2C47-9C1C-15C7DF648CD0}"/>
              </a:ext>
            </a:extLst>
          </p:cNvPr>
          <p:cNvSpPr/>
          <p:nvPr/>
        </p:nvSpPr>
        <p:spPr>
          <a:xfrm>
            <a:off x="855406" y="1017639"/>
            <a:ext cx="1371600" cy="13716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8C5189C-F5CD-B140-8928-BB52A6E8DEB3}"/>
              </a:ext>
            </a:extLst>
          </p:cNvPr>
          <p:cNvSpPr/>
          <p:nvPr/>
        </p:nvSpPr>
        <p:spPr>
          <a:xfrm rot="20262965">
            <a:off x="1124892" y="1488910"/>
            <a:ext cx="221064" cy="221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9695A-F86D-504C-A8FC-B9F2956509FA}"/>
              </a:ext>
            </a:extLst>
          </p:cNvPr>
          <p:cNvSpPr/>
          <p:nvPr/>
        </p:nvSpPr>
        <p:spPr>
          <a:xfrm rot="20179721">
            <a:off x="1267974" y="1497305"/>
            <a:ext cx="138545" cy="110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846F70-8A4E-7343-B31A-33ECA00083B6}"/>
              </a:ext>
            </a:extLst>
          </p:cNvPr>
          <p:cNvSpPr/>
          <p:nvPr/>
        </p:nvSpPr>
        <p:spPr>
          <a:xfrm rot="20262965">
            <a:off x="1388484" y="1381880"/>
            <a:ext cx="221064" cy="22106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6216EDA9-0B4C-544F-A438-AFBC8CA523C6}"/>
              </a:ext>
            </a:extLst>
          </p:cNvPr>
          <p:cNvSpPr/>
          <p:nvPr/>
        </p:nvSpPr>
        <p:spPr>
          <a:xfrm>
            <a:off x="1423257" y="1314028"/>
            <a:ext cx="641021" cy="319103"/>
          </a:xfrm>
          <a:prstGeom prst="blockArc">
            <a:avLst>
              <a:gd name="adj1" fmla="val 10800000"/>
              <a:gd name="adj2" fmla="val 19524936"/>
              <a:gd name="adj3" fmla="val 286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F9EC0A18-26E4-3746-835F-FD66B85147F4}"/>
              </a:ext>
            </a:extLst>
          </p:cNvPr>
          <p:cNvSpPr/>
          <p:nvPr/>
        </p:nvSpPr>
        <p:spPr>
          <a:xfrm>
            <a:off x="1375450" y="1421058"/>
            <a:ext cx="641021" cy="319103"/>
          </a:xfrm>
          <a:prstGeom prst="blockArc">
            <a:avLst>
              <a:gd name="adj1" fmla="val 10800000"/>
              <a:gd name="adj2" fmla="val 19524936"/>
              <a:gd name="adj3" fmla="val 2861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D946EF-77A9-314C-839A-E36A29490F5E}"/>
              </a:ext>
            </a:extLst>
          </p:cNvPr>
          <p:cNvSpPr/>
          <p:nvPr/>
        </p:nvSpPr>
        <p:spPr>
          <a:xfrm rot="14867353">
            <a:off x="1499908" y="1601399"/>
            <a:ext cx="138545" cy="110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3BA5883-2350-2F49-A7F4-0B03C44A6C33}"/>
              </a:ext>
            </a:extLst>
          </p:cNvPr>
          <p:cNvSpPr/>
          <p:nvPr/>
        </p:nvSpPr>
        <p:spPr>
          <a:xfrm rot="20262965">
            <a:off x="1603738" y="1689065"/>
            <a:ext cx="221064" cy="63453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5F8B0F8-C6C8-1744-8ABD-D1CBCD27190E}"/>
              </a:ext>
            </a:extLst>
          </p:cNvPr>
          <p:cNvSpPr/>
          <p:nvPr/>
        </p:nvSpPr>
        <p:spPr>
          <a:xfrm>
            <a:off x="2767394" y="1054361"/>
            <a:ext cx="1371600" cy="13716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5AC8D518-E48A-3747-93E6-DC2636249561}"/>
              </a:ext>
            </a:extLst>
          </p:cNvPr>
          <p:cNvSpPr/>
          <p:nvPr/>
        </p:nvSpPr>
        <p:spPr>
          <a:xfrm>
            <a:off x="3082704" y="1314028"/>
            <a:ext cx="772511" cy="861791"/>
          </a:xfrm>
          <a:prstGeom prst="snip1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7E87C-9123-9645-ABBD-34F5457AAFE2}"/>
              </a:ext>
            </a:extLst>
          </p:cNvPr>
          <p:cNvCxnSpPr>
            <a:cxnSpLocks/>
          </p:cNvCxnSpPr>
          <p:nvPr/>
        </p:nvCxnSpPr>
        <p:spPr>
          <a:xfrm>
            <a:off x="3152377" y="1845469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0845D5-E925-2942-946C-2689C499C8D2}"/>
              </a:ext>
            </a:extLst>
          </p:cNvPr>
          <p:cNvCxnSpPr>
            <a:cxnSpLocks/>
          </p:cNvCxnSpPr>
          <p:nvPr/>
        </p:nvCxnSpPr>
        <p:spPr>
          <a:xfrm>
            <a:off x="3152377" y="1928090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6A02D7-2057-4548-AAC8-5BCD35DCA314}"/>
              </a:ext>
            </a:extLst>
          </p:cNvPr>
          <p:cNvCxnSpPr>
            <a:cxnSpLocks/>
          </p:cNvCxnSpPr>
          <p:nvPr/>
        </p:nvCxnSpPr>
        <p:spPr>
          <a:xfrm>
            <a:off x="3152376" y="2005590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47A498-0406-314F-AEE3-67F04B2E93B1}"/>
              </a:ext>
            </a:extLst>
          </p:cNvPr>
          <p:cNvCxnSpPr>
            <a:cxnSpLocks/>
          </p:cNvCxnSpPr>
          <p:nvPr/>
        </p:nvCxnSpPr>
        <p:spPr>
          <a:xfrm>
            <a:off x="3150834" y="2084201"/>
            <a:ext cx="627033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DBF69C-2508-964D-BCAB-6B589FBF4F87}"/>
              </a:ext>
            </a:extLst>
          </p:cNvPr>
          <p:cNvSpPr txBox="1"/>
          <p:nvPr/>
        </p:nvSpPr>
        <p:spPr>
          <a:xfrm>
            <a:off x="3158329" y="1213899"/>
            <a:ext cx="646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7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77392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A</dc:creator>
  <cp:lastModifiedBy>R A</cp:lastModifiedBy>
  <cp:revision>3</cp:revision>
  <dcterms:created xsi:type="dcterms:W3CDTF">2021-09-23T02:18:35Z</dcterms:created>
  <dcterms:modified xsi:type="dcterms:W3CDTF">2021-09-23T03:04:17Z</dcterms:modified>
</cp:coreProperties>
</file>