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</p:sldIdLst>
  <p:sldSz cx="3292475" cy="33829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50"/>
  </p:normalViewPr>
  <p:slideViewPr>
    <p:cSldViewPr snapToGrid="0" snapToObjects="1">
      <p:cViewPr>
        <p:scale>
          <a:sx n="138" d="100"/>
          <a:sy n="138" d="100"/>
        </p:scale>
        <p:origin x="307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6" y="553647"/>
            <a:ext cx="2798604" cy="1177772"/>
          </a:xfrm>
        </p:spPr>
        <p:txBody>
          <a:bodyPr anchor="b"/>
          <a:lstStyle>
            <a:lvl1pPr algn="ctr">
              <a:defRPr sz="21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560" y="1776839"/>
            <a:ext cx="2469356" cy="816766"/>
          </a:xfrm>
        </p:spPr>
        <p:txBody>
          <a:bodyPr/>
          <a:lstStyle>
            <a:lvl1pPr marL="0" indent="0" algn="ctr">
              <a:buNone/>
              <a:defRPr sz="864"/>
            </a:lvl1pPr>
            <a:lvl2pPr marL="164638" indent="0" algn="ctr">
              <a:buNone/>
              <a:defRPr sz="720"/>
            </a:lvl2pPr>
            <a:lvl3pPr marL="329275" indent="0" algn="ctr">
              <a:buNone/>
              <a:defRPr sz="648"/>
            </a:lvl3pPr>
            <a:lvl4pPr marL="493913" indent="0" algn="ctr">
              <a:buNone/>
              <a:defRPr sz="576"/>
            </a:lvl4pPr>
            <a:lvl5pPr marL="658551" indent="0" algn="ctr">
              <a:buNone/>
              <a:defRPr sz="576"/>
            </a:lvl5pPr>
            <a:lvl6pPr marL="823189" indent="0" algn="ctr">
              <a:buNone/>
              <a:defRPr sz="576"/>
            </a:lvl6pPr>
            <a:lvl7pPr marL="987826" indent="0" algn="ctr">
              <a:buNone/>
              <a:defRPr sz="576"/>
            </a:lvl7pPr>
            <a:lvl8pPr marL="1152464" indent="0" algn="ctr">
              <a:buNone/>
              <a:defRPr sz="576"/>
            </a:lvl8pPr>
            <a:lvl9pPr marL="1317102" indent="0" algn="ctr">
              <a:buNone/>
              <a:defRPr sz="5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0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6178" y="180111"/>
            <a:ext cx="709940" cy="28669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58" y="180111"/>
            <a:ext cx="2088664" cy="28669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5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43" y="843393"/>
            <a:ext cx="2839760" cy="1407218"/>
          </a:xfrm>
        </p:spPr>
        <p:txBody>
          <a:bodyPr anchor="b"/>
          <a:lstStyle>
            <a:lvl1pPr>
              <a:defRPr sz="21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643" y="2263924"/>
            <a:ext cx="2839760" cy="740023"/>
          </a:xfrm>
        </p:spPr>
        <p:txBody>
          <a:bodyPr/>
          <a:lstStyle>
            <a:lvl1pPr marL="0" indent="0">
              <a:buNone/>
              <a:defRPr sz="864">
                <a:solidFill>
                  <a:schemeClr val="tx1"/>
                </a:solidFill>
              </a:defRPr>
            </a:lvl1pPr>
            <a:lvl2pPr marL="164638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2pPr>
            <a:lvl3pPr marL="329275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3pPr>
            <a:lvl4pPr marL="493913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4pPr>
            <a:lvl5pPr marL="658551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5pPr>
            <a:lvl6pPr marL="823189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6pPr>
            <a:lvl7pPr marL="987826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7pPr>
            <a:lvl8pPr marL="1152464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8pPr>
            <a:lvl9pPr marL="1317102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58" y="900557"/>
            <a:ext cx="1399302" cy="21464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815" y="900557"/>
            <a:ext cx="1399302" cy="21464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180112"/>
            <a:ext cx="2839760" cy="653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7" y="829296"/>
            <a:ext cx="1392871" cy="406425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638" indent="0">
              <a:buNone/>
              <a:defRPr sz="720" b="1"/>
            </a:lvl2pPr>
            <a:lvl3pPr marL="329275" indent="0">
              <a:buNone/>
              <a:defRPr sz="648" b="1"/>
            </a:lvl3pPr>
            <a:lvl4pPr marL="493913" indent="0">
              <a:buNone/>
              <a:defRPr sz="576" b="1"/>
            </a:lvl4pPr>
            <a:lvl5pPr marL="658551" indent="0">
              <a:buNone/>
              <a:defRPr sz="576" b="1"/>
            </a:lvl5pPr>
            <a:lvl6pPr marL="823189" indent="0">
              <a:buNone/>
              <a:defRPr sz="576" b="1"/>
            </a:lvl6pPr>
            <a:lvl7pPr marL="987826" indent="0">
              <a:buNone/>
              <a:defRPr sz="576" b="1"/>
            </a:lvl7pPr>
            <a:lvl8pPr marL="1152464" indent="0">
              <a:buNone/>
              <a:defRPr sz="576" b="1"/>
            </a:lvl8pPr>
            <a:lvl9pPr marL="1317102" indent="0">
              <a:buNone/>
              <a:defRPr sz="5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87" y="1235721"/>
            <a:ext cx="1392871" cy="181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816" y="829296"/>
            <a:ext cx="1399731" cy="406425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638" indent="0">
              <a:buNone/>
              <a:defRPr sz="720" b="1"/>
            </a:lvl2pPr>
            <a:lvl3pPr marL="329275" indent="0">
              <a:buNone/>
              <a:defRPr sz="648" b="1"/>
            </a:lvl3pPr>
            <a:lvl4pPr marL="493913" indent="0">
              <a:buNone/>
              <a:defRPr sz="576" b="1"/>
            </a:lvl4pPr>
            <a:lvl5pPr marL="658551" indent="0">
              <a:buNone/>
              <a:defRPr sz="576" b="1"/>
            </a:lvl5pPr>
            <a:lvl6pPr marL="823189" indent="0">
              <a:buNone/>
              <a:defRPr sz="576" b="1"/>
            </a:lvl6pPr>
            <a:lvl7pPr marL="987826" indent="0">
              <a:buNone/>
              <a:defRPr sz="576" b="1"/>
            </a:lvl7pPr>
            <a:lvl8pPr marL="1152464" indent="0">
              <a:buNone/>
              <a:defRPr sz="576" b="1"/>
            </a:lvl8pPr>
            <a:lvl9pPr marL="1317102" indent="0">
              <a:buNone/>
              <a:defRPr sz="5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816" y="1235721"/>
            <a:ext cx="1399731" cy="181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6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8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25531"/>
            <a:ext cx="1061909" cy="78935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731" y="487085"/>
            <a:ext cx="1666815" cy="2404096"/>
          </a:xfrm>
        </p:spPr>
        <p:txBody>
          <a:bodyPr/>
          <a:lstStyle>
            <a:lvl1pPr>
              <a:defRPr sz="1152"/>
            </a:lvl1pPr>
            <a:lvl2pPr>
              <a:defRPr sz="1008"/>
            </a:lvl2pPr>
            <a:lvl3pPr>
              <a:defRPr sz="864"/>
            </a:lvl3pPr>
            <a:lvl4pPr>
              <a:defRPr sz="720"/>
            </a:lvl4pPr>
            <a:lvl5pPr>
              <a:defRPr sz="720"/>
            </a:lvl5pPr>
            <a:lvl6pPr>
              <a:defRPr sz="720"/>
            </a:lvl6pPr>
            <a:lvl7pPr>
              <a:defRPr sz="720"/>
            </a:lvl7pPr>
            <a:lvl8pPr>
              <a:defRPr sz="720"/>
            </a:lvl8pPr>
            <a:lvl9pPr>
              <a:defRPr sz="7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014889"/>
            <a:ext cx="1061909" cy="1880207"/>
          </a:xfrm>
        </p:spPr>
        <p:txBody>
          <a:bodyPr/>
          <a:lstStyle>
            <a:lvl1pPr marL="0" indent="0">
              <a:buNone/>
              <a:defRPr sz="576"/>
            </a:lvl1pPr>
            <a:lvl2pPr marL="164638" indent="0">
              <a:buNone/>
              <a:defRPr sz="504"/>
            </a:lvl2pPr>
            <a:lvl3pPr marL="329275" indent="0">
              <a:buNone/>
              <a:defRPr sz="432"/>
            </a:lvl3pPr>
            <a:lvl4pPr marL="493913" indent="0">
              <a:buNone/>
              <a:defRPr sz="360"/>
            </a:lvl4pPr>
            <a:lvl5pPr marL="658551" indent="0">
              <a:buNone/>
              <a:defRPr sz="360"/>
            </a:lvl5pPr>
            <a:lvl6pPr marL="823189" indent="0">
              <a:buNone/>
              <a:defRPr sz="360"/>
            </a:lvl6pPr>
            <a:lvl7pPr marL="987826" indent="0">
              <a:buNone/>
              <a:defRPr sz="360"/>
            </a:lvl7pPr>
            <a:lvl8pPr marL="1152464" indent="0">
              <a:buNone/>
              <a:defRPr sz="360"/>
            </a:lvl8pPr>
            <a:lvl9pPr marL="1317102" indent="0">
              <a:buNone/>
              <a:defRPr sz="3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8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25531"/>
            <a:ext cx="1061909" cy="78935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731" y="487085"/>
            <a:ext cx="1666815" cy="2404096"/>
          </a:xfrm>
        </p:spPr>
        <p:txBody>
          <a:bodyPr anchor="t"/>
          <a:lstStyle>
            <a:lvl1pPr marL="0" indent="0">
              <a:buNone/>
              <a:defRPr sz="1152"/>
            </a:lvl1pPr>
            <a:lvl2pPr marL="164638" indent="0">
              <a:buNone/>
              <a:defRPr sz="1008"/>
            </a:lvl2pPr>
            <a:lvl3pPr marL="329275" indent="0">
              <a:buNone/>
              <a:defRPr sz="864"/>
            </a:lvl3pPr>
            <a:lvl4pPr marL="493913" indent="0">
              <a:buNone/>
              <a:defRPr sz="720"/>
            </a:lvl4pPr>
            <a:lvl5pPr marL="658551" indent="0">
              <a:buNone/>
              <a:defRPr sz="720"/>
            </a:lvl5pPr>
            <a:lvl6pPr marL="823189" indent="0">
              <a:buNone/>
              <a:defRPr sz="720"/>
            </a:lvl6pPr>
            <a:lvl7pPr marL="987826" indent="0">
              <a:buNone/>
              <a:defRPr sz="720"/>
            </a:lvl7pPr>
            <a:lvl8pPr marL="1152464" indent="0">
              <a:buNone/>
              <a:defRPr sz="720"/>
            </a:lvl8pPr>
            <a:lvl9pPr marL="1317102" indent="0">
              <a:buNone/>
              <a:defRPr sz="7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014889"/>
            <a:ext cx="1061909" cy="1880207"/>
          </a:xfrm>
        </p:spPr>
        <p:txBody>
          <a:bodyPr/>
          <a:lstStyle>
            <a:lvl1pPr marL="0" indent="0">
              <a:buNone/>
              <a:defRPr sz="576"/>
            </a:lvl1pPr>
            <a:lvl2pPr marL="164638" indent="0">
              <a:buNone/>
              <a:defRPr sz="504"/>
            </a:lvl2pPr>
            <a:lvl3pPr marL="329275" indent="0">
              <a:buNone/>
              <a:defRPr sz="432"/>
            </a:lvl3pPr>
            <a:lvl4pPr marL="493913" indent="0">
              <a:buNone/>
              <a:defRPr sz="360"/>
            </a:lvl4pPr>
            <a:lvl5pPr marL="658551" indent="0">
              <a:buNone/>
              <a:defRPr sz="360"/>
            </a:lvl5pPr>
            <a:lvl6pPr marL="823189" indent="0">
              <a:buNone/>
              <a:defRPr sz="360"/>
            </a:lvl6pPr>
            <a:lvl7pPr marL="987826" indent="0">
              <a:buNone/>
              <a:defRPr sz="360"/>
            </a:lvl7pPr>
            <a:lvl8pPr marL="1152464" indent="0">
              <a:buNone/>
              <a:defRPr sz="360"/>
            </a:lvl8pPr>
            <a:lvl9pPr marL="1317102" indent="0">
              <a:buNone/>
              <a:defRPr sz="3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58" y="180112"/>
            <a:ext cx="2839760" cy="6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58" y="900557"/>
            <a:ext cx="2839760" cy="214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58" y="3135506"/>
            <a:ext cx="740807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42F77-D351-6641-9F8C-9C5A237B305B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633" y="3135506"/>
            <a:ext cx="111121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5310" y="3135506"/>
            <a:ext cx="740807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3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29275" rtl="0" eaLnBrk="1" latinLnBrk="0" hangingPunct="1">
        <a:lnSpc>
          <a:spcPct val="90000"/>
        </a:lnSpc>
        <a:spcBef>
          <a:spcPct val="0"/>
        </a:spcBef>
        <a:buNone/>
        <a:defRPr sz="15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319" indent="-82319" algn="l" defTabSz="32927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46957" indent="-82319" algn="l" defTabSz="32927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11594" indent="-82319" algn="l" defTabSz="32927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76232" indent="-82319" algn="l" defTabSz="32927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740870" indent="-82319" algn="l" defTabSz="32927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905507" indent="-82319" algn="l" defTabSz="32927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1070145" indent="-82319" algn="l" defTabSz="32927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234783" indent="-82319" algn="l" defTabSz="32927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99421" indent="-82319" algn="l" defTabSz="32927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1pPr>
      <a:lvl2pPr marL="164638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2pPr>
      <a:lvl3pPr marL="329275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3pPr>
      <a:lvl4pPr marL="493913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658551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823189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987826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152464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17102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7A084-227B-FA46-808F-482D1773D743}"/>
              </a:ext>
            </a:extLst>
          </p:cNvPr>
          <p:cNvSpPr/>
          <p:nvPr/>
        </p:nvSpPr>
        <p:spPr>
          <a:xfrm>
            <a:off x="39245" y="46741"/>
            <a:ext cx="3200400" cy="32778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849DAE-B0B6-E74E-9150-B3CA2AEEE462}"/>
              </a:ext>
            </a:extLst>
          </p:cNvPr>
          <p:cNvSpPr/>
          <p:nvPr/>
        </p:nvSpPr>
        <p:spPr>
          <a:xfrm>
            <a:off x="183042" y="1949286"/>
            <a:ext cx="870155" cy="119953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DF613F-518C-D844-A6DB-DC014A816391}"/>
              </a:ext>
            </a:extLst>
          </p:cNvPr>
          <p:cNvCxnSpPr>
            <a:cxnSpLocks/>
          </p:cNvCxnSpPr>
          <p:nvPr/>
        </p:nvCxnSpPr>
        <p:spPr>
          <a:xfrm>
            <a:off x="1646819" y="1536328"/>
            <a:ext cx="0" cy="3490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FCE18E-D13C-F844-9CF9-F230CB94C63B}"/>
              </a:ext>
            </a:extLst>
          </p:cNvPr>
          <p:cNvSpPr txBox="1"/>
          <p:nvPr/>
        </p:nvSpPr>
        <p:spPr>
          <a:xfrm>
            <a:off x="2302879" y="2190332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. . 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2B7290-A39A-EB45-A101-FE12A088E490}"/>
              </a:ext>
            </a:extLst>
          </p:cNvPr>
          <p:cNvCxnSpPr>
            <a:cxnSpLocks/>
          </p:cNvCxnSpPr>
          <p:nvPr/>
        </p:nvCxnSpPr>
        <p:spPr>
          <a:xfrm flipH="1">
            <a:off x="987601" y="1530195"/>
            <a:ext cx="209388" cy="287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156C94-C2AE-B64C-874C-DB25244549FA}"/>
              </a:ext>
            </a:extLst>
          </p:cNvPr>
          <p:cNvCxnSpPr>
            <a:cxnSpLocks/>
          </p:cNvCxnSpPr>
          <p:nvPr/>
        </p:nvCxnSpPr>
        <p:spPr>
          <a:xfrm>
            <a:off x="2075219" y="1527678"/>
            <a:ext cx="212898" cy="2926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FCC9D6-40BC-1B4E-9514-88DE774CC995}"/>
              </a:ext>
            </a:extLst>
          </p:cNvPr>
          <p:cNvSpPr/>
          <p:nvPr/>
        </p:nvSpPr>
        <p:spPr>
          <a:xfrm>
            <a:off x="1196995" y="199143"/>
            <a:ext cx="870155" cy="119953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2E0D90C-0460-8541-B7BC-993AC3C77308}"/>
              </a:ext>
            </a:extLst>
          </p:cNvPr>
          <p:cNvSpPr/>
          <p:nvPr/>
        </p:nvSpPr>
        <p:spPr>
          <a:xfrm>
            <a:off x="1528976" y="211129"/>
            <a:ext cx="206188" cy="212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62EA5F-CBDB-FC4B-8BF9-517887781CF6}"/>
              </a:ext>
            </a:extLst>
          </p:cNvPr>
          <p:cNvGrpSpPr/>
          <p:nvPr/>
        </p:nvGrpSpPr>
        <p:grpSpPr>
          <a:xfrm>
            <a:off x="1196995" y="226757"/>
            <a:ext cx="872219" cy="1179179"/>
            <a:chOff x="1718184" y="873186"/>
            <a:chExt cx="872219" cy="117917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8950E8D-83E7-6846-89D5-5EB221AC53B0}"/>
                </a:ext>
              </a:extLst>
            </p:cNvPr>
            <p:cNvSpPr/>
            <p:nvPr/>
          </p:nvSpPr>
          <p:spPr>
            <a:xfrm>
              <a:off x="1718184" y="1826278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31F2B36-67F3-544E-B63D-F99064F8F8A4}"/>
                </a:ext>
              </a:extLst>
            </p:cNvPr>
            <p:cNvSpPr/>
            <p:nvPr/>
          </p:nvSpPr>
          <p:spPr>
            <a:xfrm>
              <a:off x="1783774" y="161401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A3BBA0-774B-BF44-B9AF-D328563EFD9F}"/>
                </a:ext>
              </a:extLst>
            </p:cNvPr>
            <p:cNvSpPr/>
            <p:nvPr/>
          </p:nvSpPr>
          <p:spPr>
            <a:xfrm>
              <a:off x="2082962" y="181355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3E9365-E156-4744-AE82-F2621B3080E5}"/>
                </a:ext>
              </a:extLst>
            </p:cNvPr>
            <p:cNvSpPr/>
            <p:nvPr/>
          </p:nvSpPr>
          <p:spPr>
            <a:xfrm>
              <a:off x="1914278" y="1813559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C092BA-F9C3-5545-8887-2D37524593F9}"/>
                </a:ext>
              </a:extLst>
            </p:cNvPr>
            <p:cNvSpPr/>
            <p:nvPr/>
          </p:nvSpPr>
          <p:spPr>
            <a:xfrm>
              <a:off x="1720790" y="1463010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F938EC2-D590-564A-B2F8-140C6BC4C84F}"/>
                </a:ext>
              </a:extLst>
            </p:cNvPr>
            <p:cNvSpPr/>
            <p:nvPr/>
          </p:nvSpPr>
          <p:spPr>
            <a:xfrm>
              <a:off x="1976072" y="164351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44F875-0F22-0B45-B28E-9F08DFA7A67F}"/>
                </a:ext>
              </a:extLst>
            </p:cNvPr>
            <p:cNvSpPr/>
            <p:nvPr/>
          </p:nvSpPr>
          <p:spPr>
            <a:xfrm>
              <a:off x="2353769" y="184010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95A1394-E956-E149-BC7B-AC2F5DD291FB}"/>
                </a:ext>
              </a:extLst>
            </p:cNvPr>
            <p:cNvSpPr/>
            <p:nvPr/>
          </p:nvSpPr>
          <p:spPr>
            <a:xfrm>
              <a:off x="2226945" y="167526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47B3E47-748F-FF41-9DA0-004C94211B28}"/>
                </a:ext>
              </a:extLst>
            </p:cNvPr>
            <p:cNvSpPr/>
            <p:nvPr/>
          </p:nvSpPr>
          <p:spPr>
            <a:xfrm>
              <a:off x="2121780" y="1516280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86E4EB3-42CD-B242-A271-E7400A2062B7}"/>
                </a:ext>
              </a:extLst>
            </p:cNvPr>
            <p:cNvSpPr/>
            <p:nvPr/>
          </p:nvSpPr>
          <p:spPr>
            <a:xfrm>
              <a:off x="2384215" y="1633212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0D94D62-749E-DB48-B28B-8B645508D5C4}"/>
                </a:ext>
              </a:extLst>
            </p:cNvPr>
            <p:cNvSpPr/>
            <p:nvPr/>
          </p:nvSpPr>
          <p:spPr>
            <a:xfrm>
              <a:off x="2319939" y="1442484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693B9C3-F821-8A4B-A6D5-1286018E556D}"/>
                </a:ext>
              </a:extLst>
            </p:cNvPr>
            <p:cNvSpPr/>
            <p:nvPr/>
          </p:nvSpPr>
          <p:spPr>
            <a:xfrm>
              <a:off x="1938583" y="1442484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81C6D0D-3B19-554C-A74D-DCD58EC8DBF6}"/>
                </a:ext>
              </a:extLst>
            </p:cNvPr>
            <p:cNvSpPr/>
            <p:nvPr/>
          </p:nvSpPr>
          <p:spPr>
            <a:xfrm>
              <a:off x="2121780" y="132822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8E5C526-77AD-1E40-BA88-D3A8C92E11AC}"/>
                </a:ext>
              </a:extLst>
            </p:cNvPr>
            <p:cNvSpPr/>
            <p:nvPr/>
          </p:nvSpPr>
          <p:spPr>
            <a:xfrm>
              <a:off x="1786739" y="1289271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78CF28-30D5-E246-BE16-9E366C4AAB8A}"/>
                </a:ext>
              </a:extLst>
            </p:cNvPr>
            <p:cNvSpPr/>
            <p:nvPr/>
          </p:nvSpPr>
          <p:spPr>
            <a:xfrm>
              <a:off x="2372989" y="1246722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2A03206-7ABF-824C-A370-DE713266A6B9}"/>
                </a:ext>
              </a:extLst>
            </p:cNvPr>
            <p:cNvSpPr/>
            <p:nvPr/>
          </p:nvSpPr>
          <p:spPr>
            <a:xfrm>
              <a:off x="1951783" y="119473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0CB45-A7BA-A943-AAB7-4D6422D0B82C}"/>
                </a:ext>
              </a:extLst>
            </p:cNvPr>
            <p:cNvSpPr/>
            <p:nvPr/>
          </p:nvSpPr>
          <p:spPr>
            <a:xfrm>
              <a:off x="1720491" y="108024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A841ED-1CCA-4D4A-8B47-B3D1844D827B}"/>
                </a:ext>
              </a:extLst>
            </p:cNvPr>
            <p:cNvSpPr/>
            <p:nvPr/>
          </p:nvSpPr>
          <p:spPr>
            <a:xfrm>
              <a:off x="2076018" y="1078994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46F1E8-87E6-9145-9907-1EA19BE08EC6}"/>
                </a:ext>
              </a:extLst>
            </p:cNvPr>
            <p:cNvSpPr/>
            <p:nvPr/>
          </p:nvSpPr>
          <p:spPr>
            <a:xfrm>
              <a:off x="2379381" y="1034463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D4D8B7-21E9-7F41-9252-2947FD6A1D0A}"/>
                </a:ext>
              </a:extLst>
            </p:cNvPr>
            <p:cNvSpPr/>
            <p:nvPr/>
          </p:nvSpPr>
          <p:spPr>
            <a:xfrm>
              <a:off x="2226945" y="92749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28B3AE-2ED1-064C-8212-644359F26DA3}"/>
                </a:ext>
              </a:extLst>
            </p:cNvPr>
            <p:cNvSpPr/>
            <p:nvPr/>
          </p:nvSpPr>
          <p:spPr>
            <a:xfrm>
              <a:off x="1904367" y="983764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2C2008-EF84-514E-BBB7-F8FA08E13DF3}"/>
                </a:ext>
              </a:extLst>
            </p:cNvPr>
            <p:cNvSpPr/>
            <p:nvPr/>
          </p:nvSpPr>
          <p:spPr>
            <a:xfrm>
              <a:off x="1753857" y="87318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9C6E18-61F4-4644-A1D7-1AEE806DBD20}"/>
                </a:ext>
              </a:extLst>
            </p:cNvPr>
            <p:cNvSpPr/>
            <p:nvPr/>
          </p:nvSpPr>
          <p:spPr>
            <a:xfrm>
              <a:off x="2216845" y="1150021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B8B4469-14BA-5F4C-A9C7-F2E0A8529D66}"/>
              </a:ext>
            </a:extLst>
          </p:cNvPr>
          <p:cNvGrpSpPr/>
          <p:nvPr/>
        </p:nvGrpSpPr>
        <p:grpSpPr>
          <a:xfrm>
            <a:off x="189138" y="1963701"/>
            <a:ext cx="872219" cy="1193401"/>
            <a:chOff x="1718184" y="873186"/>
            <a:chExt cx="872219" cy="119340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74947F0-617C-7D4D-BD32-9E1EDCA04990}"/>
                </a:ext>
              </a:extLst>
            </p:cNvPr>
            <p:cNvSpPr/>
            <p:nvPr/>
          </p:nvSpPr>
          <p:spPr>
            <a:xfrm>
              <a:off x="1718184" y="1826278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2E3DB75-CED0-204A-891C-926CDF840F6B}"/>
                </a:ext>
              </a:extLst>
            </p:cNvPr>
            <p:cNvSpPr/>
            <p:nvPr/>
          </p:nvSpPr>
          <p:spPr>
            <a:xfrm>
              <a:off x="1783774" y="161401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ED72DD-DDA2-A846-9087-DE9E159135AE}"/>
                </a:ext>
              </a:extLst>
            </p:cNvPr>
            <p:cNvSpPr/>
            <p:nvPr/>
          </p:nvSpPr>
          <p:spPr>
            <a:xfrm>
              <a:off x="2152852" y="1854328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DE77F15-7C7A-6343-99D9-E610EFDF12EE}"/>
                </a:ext>
              </a:extLst>
            </p:cNvPr>
            <p:cNvSpPr/>
            <p:nvPr/>
          </p:nvSpPr>
          <p:spPr>
            <a:xfrm>
              <a:off x="1938583" y="1840443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1D6ECC6-018D-CE4C-9391-44E92EE67410}"/>
                </a:ext>
              </a:extLst>
            </p:cNvPr>
            <p:cNvSpPr/>
            <p:nvPr/>
          </p:nvSpPr>
          <p:spPr>
            <a:xfrm>
              <a:off x="1720790" y="1463010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8DD75DB-6ADE-3D49-A61B-A063E80CD8F1}"/>
                </a:ext>
              </a:extLst>
            </p:cNvPr>
            <p:cNvSpPr/>
            <p:nvPr/>
          </p:nvSpPr>
          <p:spPr>
            <a:xfrm>
              <a:off x="2045723" y="1678542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EC4D170-6D77-3648-99C9-4D54919087F3}"/>
                </a:ext>
              </a:extLst>
            </p:cNvPr>
            <p:cNvSpPr/>
            <p:nvPr/>
          </p:nvSpPr>
          <p:spPr>
            <a:xfrm>
              <a:off x="2353769" y="184010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EA99CD0-CF46-CB4D-88FA-EB481FA82037}"/>
                </a:ext>
              </a:extLst>
            </p:cNvPr>
            <p:cNvSpPr/>
            <p:nvPr/>
          </p:nvSpPr>
          <p:spPr>
            <a:xfrm>
              <a:off x="2226945" y="167526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51AD0E1-3275-3044-94CF-9B979E085B2C}"/>
                </a:ext>
              </a:extLst>
            </p:cNvPr>
            <p:cNvSpPr/>
            <p:nvPr/>
          </p:nvSpPr>
          <p:spPr>
            <a:xfrm>
              <a:off x="2145368" y="1484919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BB76D3-D98C-0043-B5DA-51961A35DCFA}"/>
                </a:ext>
              </a:extLst>
            </p:cNvPr>
            <p:cNvSpPr/>
            <p:nvPr/>
          </p:nvSpPr>
          <p:spPr>
            <a:xfrm>
              <a:off x="2384215" y="1633212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63262BF-C80D-F24A-BF16-1675A4427C87}"/>
                </a:ext>
              </a:extLst>
            </p:cNvPr>
            <p:cNvSpPr/>
            <p:nvPr/>
          </p:nvSpPr>
          <p:spPr>
            <a:xfrm>
              <a:off x="2319939" y="1442484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C2AF419-C16E-EA46-8B3C-7BC43890F257}"/>
                </a:ext>
              </a:extLst>
            </p:cNvPr>
            <p:cNvSpPr/>
            <p:nvPr/>
          </p:nvSpPr>
          <p:spPr>
            <a:xfrm>
              <a:off x="1927565" y="1547553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371B575-DCE4-9F41-9184-48845E3450C3}"/>
                </a:ext>
              </a:extLst>
            </p:cNvPr>
            <p:cNvSpPr/>
            <p:nvPr/>
          </p:nvSpPr>
          <p:spPr>
            <a:xfrm>
              <a:off x="2021651" y="135769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471089-7E4D-2B49-BDF8-F30413A5FA58}"/>
                </a:ext>
              </a:extLst>
            </p:cNvPr>
            <p:cNvSpPr/>
            <p:nvPr/>
          </p:nvSpPr>
          <p:spPr>
            <a:xfrm>
              <a:off x="1786739" y="1289271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B27D54F-360A-2D42-8FDE-128621A5A4B3}"/>
                </a:ext>
              </a:extLst>
            </p:cNvPr>
            <p:cNvSpPr/>
            <p:nvPr/>
          </p:nvSpPr>
          <p:spPr>
            <a:xfrm>
              <a:off x="2372989" y="1246722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891EFF-AD39-014C-938B-BCD5C4F21EFE}"/>
                </a:ext>
              </a:extLst>
            </p:cNvPr>
            <p:cNvSpPr/>
            <p:nvPr/>
          </p:nvSpPr>
          <p:spPr>
            <a:xfrm>
              <a:off x="1951783" y="119473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6FA184-ABA2-8A4A-8071-1537E1160067}"/>
                </a:ext>
              </a:extLst>
            </p:cNvPr>
            <p:cNvSpPr/>
            <p:nvPr/>
          </p:nvSpPr>
          <p:spPr>
            <a:xfrm>
              <a:off x="1720491" y="108024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E89DB69-22EB-AB4B-8B5F-E719F983FF09}"/>
                </a:ext>
              </a:extLst>
            </p:cNvPr>
            <p:cNvSpPr/>
            <p:nvPr/>
          </p:nvSpPr>
          <p:spPr>
            <a:xfrm>
              <a:off x="2097708" y="914859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7B6A968-891F-A845-867C-23CBD7DB2560}"/>
                </a:ext>
              </a:extLst>
            </p:cNvPr>
            <p:cNvSpPr/>
            <p:nvPr/>
          </p:nvSpPr>
          <p:spPr>
            <a:xfrm>
              <a:off x="2379381" y="1034463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2189B35-225C-A249-BBE1-ED7AFFC367DD}"/>
                </a:ext>
              </a:extLst>
            </p:cNvPr>
            <p:cNvSpPr/>
            <p:nvPr/>
          </p:nvSpPr>
          <p:spPr>
            <a:xfrm>
              <a:off x="2179648" y="110007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7AA6FE6-400F-5F4A-B8C0-4546149474C3}"/>
                </a:ext>
              </a:extLst>
            </p:cNvPr>
            <p:cNvSpPr/>
            <p:nvPr/>
          </p:nvSpPr>
          <p:spPr>
            <a:xfrm>
              <a:off x="1904367" y="983764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76A1D57-B9A0-4042-B0E5-EA951E9018B6}"/>
                </a:ext>
              </a:extLst>
            </p:cNvPr>
            <p:cNvSpPr/>
            <p:nvPr/>
          </p:nvSpPr>
          <p:spPr>
            <a:xfrm>
              <a:off x="1753857" y="87318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AF06395-C774-2346-973B-9E90360FC22D}"/>
                </a:ext>
              </a:extLst>
            </p:cNvPr>
            <p:cNvSpPr/>
            <p:nvPr/>
          </p:nvSpPr>
          <p:spPr>
            <a:xfrm>
              <a:off x="2200802" y="1305860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FAB229F-884A-AC44-8526-37E11516F2BE}"/>
              </a:ext>
            </a:extLst>
          </p:cNvPr>
          <p:cNvGrpSpPr/>
          <p:nvPr/>
        </p:nvGrpSpPr>
        <p:grpSpPr>
          <a:xfrm>
            <a:off x="1201830" y="1957451"/>
            <a:ext cx="872219" cy="1195297"/>
            <a:chOff x="1718184" y="867523"/>
            <a:chExt cx="872219" cy="119529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12484D5-F220-B74C-96CE-C4E69A1B75F8}"/>
                </a:ext>
              </a:extLst>
            </p:cNvPr>
            <p:cNvSpPr/>
            <p:nvPr/>
          </p:nvSpPr>
          <p:spPr>
            <a:xfrm>
              <a:off x="1718184" y="1826278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558E4F2-2F7A-5645-B933-DC2AD1AD52B1}"/>
                </a:ext>
              </a:extLst>
            </p:cNvPr>
            <p:cNvSpPr/>
            <p:nvPr/>
          </p:nvSpPr>
          <p:spPr>
            <a:xfrm>
              <a:off x="1783774" y="161401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1B0D247-E852-D543-AE96-B34D2FB9B0FB}"/>
                </a:ext>
              </a:extLst>
            </p:cNvPr>
            <p:cNvSpPr/>
            <p:nvPr/>
          </p:nvSpPr>
          <p:spPr>
            <a:xfrm>
              <a:off x="2082962" y="1850561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51308F7-7784-2D4C-88D6-A845D72E61EC}"/>
                </a:ext>
              </a:extLst>
            </p:cNvPr>
            <p:cNvSpPr/>
            <p:nvPr/>
          </p:nvSpPr>
          <p:spPr>
            <a:xfrm>
              <a:off x="1914278" y="181355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65382D9-8944-A044-BFA4-5E9C8B260439}"/>
                </a:ext>
              </a:extLst>
            </p:cNvPr>
            <p:cNvSpPr/>
            <p:nvPr/>
          </p:nvSpPr>
          <p:spPr>
            <a:xfrm>
              <a:off x="1720790" y="1463010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5720950-B31C-D749-9E26-BBE52BB5ECE0}"/>
                </a:ext>
              </a:extLst>
            </p:cNvPr>
            <p:cNvSpPr/>
            <p:nvPr/>
          </p:nvSpPr>
          <p:spPr>
            <a:xfrm>
              <a:off x="1976072" y="1643519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208C21A-ACE2-C34F-9A74-25522E5B5120}"/>
                </a:ext>
              </a:extLst>
            </p:cNvPr>
            <p:cNvSpPr/>
            <p:nvPr/>
          </p:nvSpPr>
          <p:spPr>
            <a:xfrm>
              <a:off x="2353769" y="1840106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F8ABC6-3087-2641-9F8F-FC5333AC1F9C}"/>
                </a:ext>
              </a:extLst>
            </p:cNvPr>
            <p:cNvSpPr/>
            <p:nvPr/>
          </p:nvSpPr>
          <p:spPr>
            <a:xfrm>
              <a:off x="2205802" y="1722841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67D4B23-DA36-614B-B729-C80B7E85ACB9}"/>
                </a:ext>
              </a:extLst>
            </p:cNvPr>
            <p:cNvSpPr/>
            <p:nvPr/>
          </p:nvSpPr>
          <p:spPr>
            <a:xfrm>
              <a:off x="2137638" y="1526852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F3DFEC8-503D-BA4F-A360-0F03F27A0FC9}"/>
                </a:ext>
              </a:extLst>
            </p:cNvPr>
            <p:cNvSpPr/>
            <p:nvPr/>
          </p:nvSpPr>
          <p:spPr>
            <a:xfrm>
              <a:off x="2384215" y="1627926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2AF29CC-65D7-9148-A8BE-6ACA84AACF7A}"/>
                </a:ext>
              </a:extLst>
            </p:cNvPr>
            <p:cNvSpPr/>
            <p:nvPr/>
          </p:nvSpPr>
          <p:spPr>
            <a:xfrm>
              <a:off x="2319939" y="1442484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9237A01-FA5A-A643-97A5-07DBAE952BEB}"/>
                </a:ext>
              </a:extLst>
            </p:cNvPr>
            <p:cNvSpPr/>
            <p:nvPr/>
          </p:nvSpPr>
          <p:spPr>
            <a:xfrm>
              <a:off x="1938583" y="1442484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20A3292-4E26-5941-A649-AFB746DAC945}"/>
                </a:ext>
              </a:extLst>
            </p:cNvPr>
            <p:cNvSpPr/>
            <p:nvPr/>
          </p:nvSpPr>
          <p:spPr>
            <a:xfrm>
              <a:off x="2121780" y="1328226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4961D49-6375-A747-B251-21A1060F6AFF}"/>
                </a:ext>
              </a:extLst>
            </p:cNvPr>
            <p:cNvSpPr/>
            <p:nvPr/>
          </p:nvSpPr>
          <p:spPr>
            <a:xfrm>
              <a:off x="1786739" y="1289271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D81B0BC-EAA9-2D47-9891-0987727F1327}"/>
                </a:ext>
              </a:extLst>
            </p:cNvPr>
            <p:cNvSpPr/>
            <p:nvPr/>
          </p:nvSpPr>
          <p:spPr>
            <a:xfrm>
              <a:off x="2372989" y="1246722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A7ED564-7317-6A45-91E1-5CF89FBF160E}"/>
                </a:ext>
              </a:extLst>
            </p:cNvPr>
            <p:cNvSpPr/>
            <p:nvPr/>
          </p:nvSpPr>
          <p:spPr>
            <a:xfrm>
              <a:off x="1951783" y="119473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2D60B9-2D3A-4D4B-9BC0-A49FECAF8DEC}"/>
                </a:ext>
              </a:extLst>
            </p:cNvPr>
            <p:cNvSpPr/>
            <p:nvPr/>
          </p:nvSpPr>
          <p:spPr>
            <a:xfrm>
              <a:off x="1720491" y="108024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8BC8A06-6152-6149-B8CA-5FED8ACA18ED}"/>
                </a:ext>
              </a:extLst>
            </p:cNvPr>
            <p:cNvSpPr/>
            <p:nvPr/>
          </p:nvSpPr>
          <p:spPr>
            <a:xfrm>
              <a:off x="2060079" y="867523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8FED3B5-BCF2-0E4F-8E46-418F766F060E}"/>
                </a:ext>
              </a:extLst>
            </p:cNvPr>
            <p:cNvSpPr/>
            <p:nvPr/>
          </p:nvSpPr>
          <p:spPr>
            <a:xfrm>
              <a:off x="2379381" y="1034463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4967176-5F14-EF48-BFBE-0F6474A45BB4}"/>
                </a:ext>
              </a:extLst>
            </p:cNvPr>
            <p:cNvSpPr/>
            <p:nvPr/>
          </p:nvSpPr>
          <p:spPr>
            <a:xfrm>
              <a:off x="2226945" y="92749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9E749B0-EE5E-F34C-8EE2-E6309FA3844A}"/>
                </a:ext>
              </a:extLst>
            </p:cNvPr>
            <p:cNvSpPr/>
            <p:nvPr/>
          </p:nvSpPr>
          <p:spPr>
            <a:xfrm>
              <a:off x="2078127" y="1041810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EB8262A-00A5-C84E-8858-74EC9B8A1711}"/>
                </a:ext>
              </a:extLst>
            </p:cNvPr>
            <p:cNvSpPr/>
            <p:nvPr/>
          </p:nvSpPr>
          <p:spPr>
            <a:xfrm>
              <a:off x="1885535" y="97907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412DAFD-3513-2241-A078-4E9B67FE71E1}"/>
                </a:ext>
              </a:extLst>
            </p:cNvPr>
            <p:cNvSpPr/>
            <p:nvPr/>
          </p:nvSpPr>
          <p:spPr>
            <a:xfrm>
              <a:off x="2216845" y="1150021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325D4CC-2F61-9546-9F18-CE21CE37954A}"/>
              </a:ext>
            </a:extLst>
          </p:cNvPr>
          <p:cNvSpPr/>
          <p:nvPr/>
        </p:nvSpPr>
        <p:spPr>
          <a:xfrm>
            <a:off x="1196996" y="1949286"/>
            <a:ext cx="870155" cy="119953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2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877FE1-39ED-234A-8655-CF4FA90341A6}"/>
              </a:ext>
            </a:extLst>
          </p:cNvPr>
          <p:cNvSpPr/>
          <p:nvPr/>
        </p:nvSpPr>
        <p:spPr>
          <a:xfrm>
            <a:off x="39245" y="46741"/>
            <a:ext cx="3200400" cy="32778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39E701-43C9-9F49-A8F7-B43ECACE0A99}"/>
              </a:ext>
            </a:extLst>
          </p:cNvPr>
          <p:cNvSpPr/>
          <p:nvPr/>
        </p:nvSpPr>
        <p:spPr>
          <a:xfrm>
            <a:off x="1056290" y="793530"/>
            <a:ext cx="1760482" cy="22334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47DFC7-DC08-CA45-B0FA-9BE7B138AF90}"/>
              </a:ext>
            </a:extLst>
          </p:cNvPr>
          <p:cNvSpPr/>
          <p:nvPr/>
        </p:nvSpPr>
        <p:spPr>
          <a:xfrm>
            <a:off x="880410" y="637765"/>
            <a:ext cx="1760482" cy="22334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C6441E-4DCD-7D4C-8EC1-7E366DB380A7}"/>
              </a:ext>
            </a:extLst>
          </p:cNvPr>
          <p:cNvSpPr/>
          <p:nvPr/>
        </p:nvSpPr>
        <p:spPr>
          <a:xfrm>
            <a:off x="704530" y="482000"/>
            <a:ext cx="1760482" cy="22334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DB2BB-5EEA-6A43-A1DA-093D674A8BC2}"/>
              </a:ext>
            </a:extLst>
          </p:cNvPr>
          <p:cNvSpPr/>
          <p:nvPr/>
        </p:nvSpPr>
        <p:spPr>
          <a:xfrm>
            <a:off x="512211" y="330267"/>
            <a:ext cx="1760482" cy="22334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10-Point Star 30">
            <a:extLst>
              <a:ext uri="{FF2B5EF4-FFF2-40B4-BE49-F238E27FC236}">
                <a16:creationId xmlns:a16="http://schemas.microsoft.com/office/drawing/2014/main" id="{8CCE06D4-E0BF-1D47-B8B9-42AAEFF56260}"/>
              </a:ext>
            </a:extLst>
          </p:cNvPr>
          <p:cNvSpPr/>
          <p:nvPr/>
        </p:nvSpPr>
        <p:spPr>
          <a:xfrm>
            <a:off x="708299" y="412457"/>
            <a:ext cx="365760" cy="365760"/>
          </a:xfrm>
          <a:prstGeom prst="star10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00814F-BF8F-B543-B30B-B0DFE79B3E21}"/>
              </a:ext>
            </a:extLst>
          </p:cNvPr>
          <p:cNvSpPr txBox="1"/>
          <p:nvPr/>
        </p:nvSpPr>
        <p:spPr>
          <a:xfrm>
            <a:off x="740336" y="410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78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11655</TotalTime>
  <Words>4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A</dc:creator>
  <cp:lastModifiedBy>R A</cp:lastModifiedBy>
  <cp:revision>7</cp:revision>
  <dcterms:created xsi:type="dcterms:W3CDTF">2021-10-05T14:35:31Z</dcterms:created>
  <dcterms:modified xsi:type="dcterms:W3CDTF">2022-06-22T12:44:07Z</dcterms:modified>
</cp:coreProperties>
</file>