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957388" cy="1362075"/>
  <p:notesSz cx="6858000" cy="9144000"/>
  <p:defaultTextStyle>
    <a:defPPr>
      <a:defRPr lang="en-US"/>
    </a:defPPr>
    <a:lvl1pPr marL="0" algn="l" defTabSz="9482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4823" algn="l" defTabSz="9482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89647" algn="l" defTabSz="9482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4470" algn="l" defTabSz="9482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79293" algn="l" defTabSz="9482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74116" algn="l" defTabSz="9482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68940" algn="l" defTabSz="9482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63763" algn="l" defTabSz="9482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58586" algn="l" defTabSz="94823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0" d="100"/>
          <a:sy n="400" d="100"/>
        </p:scale>
        <p:origin x="-1816" y="-176"/>
      </p:cViewPr>
      <p:guideLst>
        <p:guide orient="horz" pos="429"/>
        <p:guide pos="6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04" y="423126"/>
            <a:ext cx="1663780" cy="291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608" y="771842"/>
            <a:ext cx="1370172" cy="3480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6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3803" y="10720"/>
            <a:ext cx="94131" cy="2307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69" y="10720"/>
            <a:ext cx="250111" cy="2307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20" y="875260"/>
            <a:ext cx="1663780" cy="270523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20" y="577306"/>
            <a:ext cx="1663780" cy="297954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482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964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447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7929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7411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689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637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5858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69" y="63059"/>
            <a:ext cx="171951" cy="17845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43" y="63059"/>
            <a:ext cx="172291" cy="17845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5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0" y="54546"/>
            <a:ext cx="1761649" cy="2270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" y="304890"/>
            <a:ext cx="864853" cy="12706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4823" indent="0">
              <a:buNone/>
              <a:defRPr sz="400" b="1"/>
            </a:lvl2pPr>
            <a:lvl3pPr marL="189647" indent="0">
              <a:buNone/>
              <a:defRPr sz="400" b="1"/>
            </a:lvl3pPr>
            <a:lvl4pPr marL="284470" indent="0">
              <a:buNone/>
              <a:defRPr sz="300" b="1"/>
            </a:lvl4pPr>
            <a:lvl5pPr marL="379293" indent="0">
              <a:buNone/>
              <a:defRPr sz="300" b="1"/>
            </a:lvl5pPr>
            <a:lvl6pPr marL="474116" indent="0">
              <a:buNone/>
              <a:defRPr sz="300" b="1"/>
            </a:lvl6pPr>
            <a:lvl7pPr marL="568940" indent="0">
              <a:buNone/>
              <a:defRPr sz="300" b="1"/>
            </a:lvl7pPr>
            <a:lvl8pPr marL="663763" indent="0">
              <a:buNone/>
              <a:defRPr sz="300" b="1"/>
            </a:lvl8pPr>
            <a:lvl9pPr marL="758586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69" y="431954"/>
            <a:ext cx="864853" cy="78477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4326" y="304890"/>
            <a:ext cx="865193" cy="12706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4823" indent="0">
              <a:buNone/>
              <a:defRPr sz="400" b="1"/>
            </a:lvl2pPr>
            <a:lvl3pPr marL="189647" indent="0">
              <a:buNone/>
              <a:defRPr sz="400" b="1"/>
            </a:lvl3pPr>
            <a:lvl4pPr marL="284470" indent="0">
              <a:buNone/>
              <a:defRPr sz="300" b="1"/>
            </a:lvl4pPr>
            <a:lvl5pPr marL="379293" indent="0">
              <a:buNone/>
              <a:defRPr sz="300" b="1"/>
            </a:lvl5pPr>
            <a:lvl6pPr marL="474116" indent="0">
              <a:buNone/>
              <a:defRPr sz="300" b="1"/>
            </a:lvl6pPr>
            <a:lvl7pPr marL="568940" indent="0">
              <a:buNone/>
              <a:defRPr sz="300" b="1"/>
            </a:lvl7pPr>
            <a:lvl8pPr marL="663763" indent="0">
              <a:buNone/>
              <a:defRPr sz="300" b="1"/>
            </a:lvl8pPr>
            <a:lvl9pPr marL="758586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4326" y="431954"/>
            <a:ext cx="865193" cy="78477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1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0" y="54231"/>
            <a:ext cx="643967" cy="230796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84" y="54231"/>
            <a:ext cx="1094234" cy="116249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70" y="285027"/>
            <a:ext cx="643967" cy="931697"/>
          </a:xfrm>
        </p:spPr>
        <p:txBody>
          <a:bodyPr/>
          <a:lstStyle>
            <a:lvl1pPr marL="0" indent="0">
              <a:buNone/>
              <a:defRPr sz="300"/>
            </a:lvl1pPr>
            <a:lvl2pPr marL="94823" indent="0">
              <a:buNone/>
              <a:defRPr sz="200"/>
            </a:lvl2pPr>
            <a:lvl3pPr marL="189647" indent="0">
              <a:buNone/>
              <a:defRPr sz="200"/>
            </a:lvl3pPr>
            <a:lvl4pPr marL="284470" indent="0">
              <a:buNone/>
              <a:defRPr sz="200"/>
            </a:lvl4pPr>
            <a:lvl5pPr marL="379293" indent="0">
              <a:buNone/>
              <a:defRPr sz="200"/>
            </a:lvl5pPr>
            <a:lvl6pPr marL="474116" indent="0">
              <a:buNone/>
              <a:defRPr sz="200"/>
            </a:lvl6pPr>
            <a:lvl7pPr marL="568940" indent="0">
              <a:buNone/>
              <a:defRPr sz="200"/>
            </a:lvl7pPr>
            <a:lvl8pPr marL="663763" indent="0">
              <a:buNone/>
              <a:defRPr sz="200"/>
            </a:lvl8pPr>
            <a:lvl9pPr marL="75858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2" y="953453"/>
            <a:ext cx="1174433" cy="1125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3662" y="121704"/>
            <a:ext cx="1174433" cy="817245"/>
          </a:xfrm>
        </p:spPr>
        <p:txBody>
          <a:bodyPr/>
          <a:lstStyle>
            <a:lvl1pPr marL="0" indent="0">
              <a:buNone/>
              <a:defRPr sz="700"/>
            </a:lvl1pPr>
            <a:lvl2pPr marL="94823" indent="0">
              <a:buNone/>
              <a:defRPr sz="600"/>
            </a:lvl2pPr>
            <a:lvl3pPr marL="189647" indent="0">
              <a:buNone/>
              <a:defRPr sz="500"/>
            </a:lvl3pPr>
            <a:lvl4pPr marL="284470" indent="0">
              <a:buNone/>
              <a:defRPr sz="400"/>
            </a:lvl4pPr>
            <a:lvl5pPr marL="379293" indent="0">
              <a:buNone/>
              <a:defRPr sz="400"/>
            </a:lvl5pPr>
            <a:lvl6pPr marL="474116" indent="0">
              <a:buNone/>
              <a:defRPr sz="400"/>
            </a:lvl6pPr>
            <a:lvl7pPr marL="568940" indent="0">
              <a:buNone/>
              <a:defRPr sz="400"/>
            </a:lvl7pPr>
            <a:lvl8pPr marL="663763" indent="0">
              <a:buNone/>
              <a:defRPr sz="400"/>
            </a:lvl8pPr>
            <a:lvl9pPr marL="758586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662" y="1066013"/>
            <a:ext cx="1174433" cy="159855"/>
          </a:xfrm>
        </p:spPr>
        <p:txBody>
          <a:bodyPr/>
          <a:lstStyle>
            <a:lvl1pPr marL="0" indent="0">
              <a:buNone/>
              <a:defRPr sz="300"/>
            </a:lvl1pPr>
            <a:lvl2pPr marL="94823" indent="0">
              <a:buNone/>
              <a:defRPr sz="200"/>
            </a:lvl2pPr>
            <a:lvl3pPr marL="189647" indent="0">
              <a:buNone/>
              <a:defRPr sz="200"/>
            </a:lvl3pPr>
            <a:lvl4pPr marL="284470" indent="0">
              <a:buNone/>
              <a:defRPr sz="200"/>
            </a:lvl4pPr>
            <a:lvl5pPr marL="379293" indent="0">
              <a:buNone/>
              <a:defRPr sz="200"/>
            </a:lvl5pPr>
            <a:lvl6pPr marL="474116" indent="0">
              <a:buNone/>
              <a:defRPr sz="200"/>
            </a:lvl6pPr>
            <a:lvl7pPr marL="568940" indent="0">
              <a:buNone/>
              <a:defRPr sz="200"/>
            </a:lvl7pPr>
            <a:lvl8pPr marL="663763" indent="0">
              <a:buNone/>
              <a:defRPr sz="200"/>
            </a:lvl8pPr>
            <a:lvl9pPr marL="75858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870" y="54546"/>
            <a:ext cx="1761649" cy="227013"/>
          </a:xfrm>
          <a:prstGeom prst="rect">
            <a:avLst/>
          </a:prstGeom>
        </p:spPr>
        <p:txBody>
          <a:bodyPr vert="horz" lIns="18965" tIns="9482" rIns="18965" bIns="94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70" y="317817"/>
            <a:ext cx="1761649" cy="898907"/>
          </a:xfrm>
          <a:prstGeom prst="rect">
            <a:avLst/>
          </a:prstGeom>
        </p:spPr>
        <p:txBody>
          <a:bodyPr vert="horz" lIns="18965" tIns="9482" rIns="18965" bIns="94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869" y="1262442"/>
            <a:ext cx="456724" cy="72518"/>
          </a:xfrm>
          <a:prstGeom prst="rect">
            <a:avLst/>
          </a:prstGeom>
        </p:spPr>
        <p:txBody>
          <a:bodyPr vert="horz" lIns="18965" tIns="9482" rIns="18965" bIns="9482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C16A-7DBC-1947-9E02-C69CFBAAD33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8774" y="1262442"/>
            <a:ext cx="619840" cy="72518"/>
          </a:xfrm>
          <a:prstGeom prst="rect">
            <a:avLst/>
          </a:prstGeom>
        </p:spPr>
        <p:txBody>
          <a:bodyPr vert="horz" lIns="18965" tIns="9482" rIns="18965" bIns="9482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2795" y="1262442"/>
            <a:ext cx="456724" cy="72518"/>
          </a:xfrm>
          <a:prstGeom prst="rect">
            <a:avLst/>
          </a:prstGeom>
        </p:spPr>
        <p:txBody>
          <a:bodyPr vert="horz" lIns="18965" tIns="9482" rIns="18965" bIns="9482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F8B4-2F36-B941-9C30-053C538F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823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117" indent="-71117" algn="l" defTabSz="94823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088" indent="-59265" algn="l" defTabSz="94823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058" indent="-47412" algn="l" defTabSz="94823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1881" indent="-47412" algn="l" defTabSz="9482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26705" indent="-47412" algn="l" defTabSz="9482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28" indent="-47412" algn="l" defTabSz="9482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16351" indent="-47412" algn="l" defTabSz="9482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11175" indent="-47412" algn="l" defTabSz="9482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05998" indent="-47412" algn="l" defTabSz="9482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823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4823" algn="l" defTabSz="94823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89647" algn="l" defTabSz="94823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70" algn="l" defTabSz="94823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79293" algn="l" defTabSz="94823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116" algn="l" defTabSz="94823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8940" algn="l" defTabSz="94823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63763" algn="l" defTabSz="94823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58586" algn="l" defTabSz="94823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84156" y="663920"/>
            <a:ext cx="623140" cy="6126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15" y="900574"/>
            <a:ext cx="47327" cy="4572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0044" y="900574"/>
            <a:ext cx="47327" cy="4572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1288340" y="336461"/>
            <a:ext cx="618103" cy="435663"/>
          </a:xfrm>
          <a:prstGeom prst="wedgeEllipseCallout">
            <a:avLst>
              <a:gd name="adj1" fmla="val 28236"/>
              <a:gd name="adj2" fmla="val 58149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/>
          <p:cNvSpPr>
            <a:spLocks noChangeAspect="1"/>
          </p:cNvSpPr>
          <p:nvPr/>
        </p:nvSpPr>
        <p:spPr>
          <a:xfrm>
            <a:off x="732037" y="66213"/>
            <a:ext cx="491654" cy="346537"/>
          </a:xfrm>
          <a:prstGeom prst="wedgeEllipseCallout">
            <a:avLst>
              <a:gd name="adj1" fmla="val -35381"/>
              <a:gd name="adj2" fmla="val 60884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>
            <a:spLocks noChangeAspect="1"/>
          </p:cNvSpPr>
          <p:nvPr/>
        </p:nvSpPr>
        <p:spPr>
          <a:xfrm>
            <a:off x="65310" y="431232"/>
            <a:ext cx="599890" cy="422826"/>
          </a:xfrm>
          <a:prstGeom prst="wedgeEllipseCallout">
            <a:avLst>
              <a:gd name="adj1" fmla="val -35381"/>
              <a:gd name="adj2" fmla="val 60884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7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>
            <a:spLocks noChangeAspect="1"/>
          </p:cNvSpPr>
          <p:nvPr/>
        </p:nvSpPr>
        <p:spPr>
          <a:xfrm>
            <a:off x="236207" y="142875"/>
            <a:ext cx="1457656" cy="945201"/>
          </a:xfrm>
          <a:prstGeom prst="wedgeEllipseCallou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248907" y="143725"/>
            <a:ext cx="1449718" cy="964350"/>
          </a:xfrm>
          <a:prstGeom prst="wedgeEllipseCallout">
            <a:avLst>
              <a:gd name="adj1" fmla="val 28225"/>
              <a:gd name="adj2" fmla="val 57891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50825" y="134199"/>
            <a:ext cx="1450975" cy="894501"/>
          </a:xfrm>
          <a:prstGeom prst="cloudCallout">
            <a:avLst>
              <a:gd name="adj1" fmla="val -30581"/>
              <a:gd name="adj2" fmla="val 70648"/>
            </a:avLst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Rosie A</dc:creator>
  <cp:lastModifiedBy>Rosie A</cp:lastModifiedBy>
  <cp:revision>4</cp:revision>
  <dcterms:created xsi:type="dcterms:W3CDTF">2019-07-16T13:17:01Z</dcterms:created>
  <dcterms:modified xsi:type="dcterms:W3CDTF">2019-07-16T13:32:42Z</dcterms:modified>
</cp:coreProperties>
</file>