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E8E8E"/>
    <a:srgbClr val="787575"/>
    <a:srgbClr val="95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2"/>
    <p:restoredTop sz="94643"/>
  </p:normalViewPr>
  <p:slideViewPr>
    <p:cSldViewPr snapToGrid="0" snapToObjects="1">
      <p:cViewPr>
        <p:scale>
          <a:sx n="103" d="100"/>
          <a:sy n="103" d="100"/>
        </p:scale>
        <p:origin x="144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6D5B0-521C-FC4E-AA89-B3FA857B67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68D866-419A-994C-8E11-A624310AE9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FA3907-D6DB-F348-84B7-EC6BDA944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814C0-76EA-A14E-895C-C3ABA0F2CBFD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4FD5C5-9432-4A43-938F-58425566E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1FF26F-42D9-B443-926B-0C533D5F7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E671C-43BB-DB4A-8F00-621022131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361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EFDFC-99E0-6B46-825F-BE4A92714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AD7B04-DB2F-1F4C-BF62-355AB3D227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97F189-A870-864E-A4D3-7FE754BC1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814C0-76EA-A14E-895C-C3ABA0F2CBFD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C2346-1044-DB4C-BE5A-EB9580498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150EE0-4B12-AB4C-AC8D-7943A89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E671C-43BB-DB4A-8F00-621022131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289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1054F6-9F96-6547-91E7-2FE02C6DA1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CAEF32-DC72-3A4B-B46A-A133DB535C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AF4E58-88F2-F34F-A03F-5B4408166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814C0-76EA-A14E-895C-C3ABA0F2CBFD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8C2C23-3D8B-1F4E-9764-2BD9A3B23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0598BE-C7B6-A044-976B-3C176B047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E671C-43BB-DB4A-8F00-621022131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475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05489-FE68-B14E-9FF6-71217336A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56571-4E0D-8145-8CC8-9BE2F6722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80E70A-DE42-DF42-B17C-71189500E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814C0-76EA-A14E-895C-C3ABA0F2CBFD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501738-1ED8-5846-B526-2B15A8383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168726-2B70-1146-9B74-CA80ABBB6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E671C-43BB-DB4A-8F00-621022131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640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C93BC-E689-4C4A-968A-51F9B59F6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8A9C7E-5D7E-DA4D-AF2A-5BCF5368B2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45BA-A993-BF43-BF06-71D54A03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814C0-76EA-A14E-895C-C3ABA0F2CBFD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4D2D2E-1C66-C647-9B0F-9BEA662B8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C90F22-2D12-E143-BAC1-45DD3849E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E671C-43BB-DB4A-8F00-621022131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930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2DBDF-4834-F646-9527-0898956E0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44996-A6FD-9F4E-B533-708FBFA82A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5E93F3-0C19-A143-890C-19E2406803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0EDEFB-1B5D-C448-A7F2-FEB683F47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814C0-76EA-A14E-895C-C3ABA0F2CBFD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8BFAED-E4CC-F64F-9B55-B558489E9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1C4D9F-035E-C44A-BF5E-43C8BC7DC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E671C-43BB-DB4A-8F00-621022131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320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3EE6F-3155-B047-B6E5-940CE2230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311B2C-D179-A049-A75F-012834CDB1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ABCF5B-C396-6E4C-B78C-FDEE93787B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456007-3982-8B43-8C0E-387EE6BC17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59FD6E-FF41-0540-A9F6-462636D747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E13558-C87D-A54B-A418-E79314EA8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814C0-76EA-A14E-895C-C3ABA0F2CBFD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589CCF-9A41-AD46-A468-D91818FFE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718B16-F4D4-3B4E-A393-501671839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E671C-43BB-DB4A-8F00-621022131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988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D1147-B0FA-5842-8B3E-06DE630AE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65C1DF-5E50-F240-8B34-75154EDD2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814C0-76EA-A14E-895C-C3ABA0F2CBFD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788B4A-60FF-2449-A033-68E9F37A4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934EA3-7FE9-7446-A2D6-543E571C9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E671C-43BB-DB4A-8F00-621022131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836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1B3C9B-3630-7842-AA39-94EDD2F2C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814C0-76EA-A14E-895C-C3ABA0F2CBFD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CA6C56-9556-F044-8221-B27E0CB53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E22D3E-FAB1-7D41-B3B9-1730CFE4D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E671C-43BB-DB4A-8F00-621022131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746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62EA8-7487-2245-980D-26E51F174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6D9F0-DE29-6B42-8541-1D939C6C4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E35192-3038-8045-A3CD-20C331B8BF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B16C29-D626-8745-9B2F-7C48986F8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814C0-76EA-A14E-895C-C3ABA0F2CBFD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2AD3C1-9EAF-934B-9D16-DCFE2AE81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5198A2-0745-8A45-8270-D82FCB2D3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E671C-43BB-DB4A-8F00-621022131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478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2E7AD-E805-3147-AEE5-6B769B442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73A856-383A-7949-AA86-B09C7CB2F2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7F5BAA-70DF-144E-8D59-80619961C7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C0A5D4-6EC3-D54C-B901-D51650593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814C0-76EA-A14E-895C-C3ABA0F2CBFD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EA699D-8607-8144-9856-75D99367A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4137F4-8880-AD43-84CE-4BC9604D0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E671C-43BB-DB4A-8F00-621022131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002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B30A51-57D7-4141-AEBF-F2A2899ED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6ECB9C-BC68-DB41-9F7B-0F8C50C266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A7948E-B8AF-BE43-9938-E0FD622BFC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814C0-76EA-A14E-895C-C3ABA0F2CBFD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46D85E-CD60-FF4C-8A46-01FEB5F6CB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952783-087C-EA47-81A8-ED5163657B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7E671C-43BB-DB4A-8F00-621022131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871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DE1D9C4-0285-2C47-9C1C-15C7DF648CD0}"/>
              </a:ext>
            </a:extLst>
          </p:cNvPr>
          <p:cNvSpPr/>
          <p:nvPr/>
        </p:nvSpPr>
        <p:spPr>
          <a:xfrm>
            <a:off x="855406" y="1017639"/>
            <a:ext cx="1371600" cy="1371600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8C5189C-F5CD-B140-8928-BB52A6E8DEB3}"/>
              </a:ext>
            </a:extLst>
          </p:cNvPr>
          <p:cNvSpPr/>
          <p:nvPr/>
        </p:nvSpPr>
        <p:spPr>
          <a:xfrm rot="20262965">
            <a:off x="1124892" y="1488910"/>
            <a:ext cx="221064" cy="221064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3A9695A-F86D-504C-A8FC-B9F2956509FA}"/>
              </a:ext>
            </a:extLst>
          </p:cNvPr>
          <p:cNvSpPr/>
          <p:nvPr/>
        </p:nvSpPr>
        <p:spPr>
          <a:xfrm rot="20179721">
            <a:off x="1267974" y="1497305"/>
            <a:ext cx="138545" cy="11083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20846F70-8A4E-7343-B31A-33ECA00083B6}"/>
              </a:ext>
            </a:extLst>
          </p:cNvPr>
          <p:cNvSpPr/>
          <p:nvPr/>
        </p:nvSpPr>
        <p:spPr>
          <a:xfrm rot="20262965">
            <a:off x="1388484" y="1381880"/>
            <a:ext cx="221064" cy="221064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Block Arc 8">
            <a:extLst>
              <a:ext uri="{FF2B5EF4-FFF2-40B4-BE49-F238E27FC236}">
                <a16:creationId xmlns:a16="http://schemas.microsoft.com/office/drawing/2014/main" id="{6216EDA9-0B4C-544F-A438-AFBC8CA523C6}"/>
              </a:ext>
            </a:extLst>
          </p:cNvPr>
          <p:cNvSpPr/>
          <p:nvPr/>
        </p:nvSpPr>
        <p:spPr>
          <a:xfrm>
            <a:off x="1423257" y="1314028"/>
            <a:ext cx="641021" cy="319103"/>
          </a:xfrm>
          <a:prstGeom prst="blockArc">
            <a:avLst>
              <a:gd name="adj1" fmla="val 10800000"/>
              <a:gd name="adj2" fmla="val 19524936"/>
              <a:gd name="adj3" fmla="val 2861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Block Arc 9">
            <a:extLst>
              <a:ext uri="{FF2B5EF4-FFF2-40B4-BE49-F238E27FC236}">
                <a16:creationId xmlns:a16="http://schemas.microsoft.com/office/drawing/2014/main" id="{F9EC0A18-26E4-3746-835F-FD66B85147F4}"/>
              </a:ext>
            </a:extLst>
          </p:cNvPr>
          <p:cNvSpPr/>
          <p:nvPr/>
        </p:nvSpPr>
        <p:spPr>
          <a:xfrm>
            <a:off x="1375450" y="1421058"/>
            <a:ext cx="641021" cy="319103"/>
          </a:xfrm>
          <a:prstGeom prst="blockArc">
            <a:avLst>
              <a:gd name="adj1" fmla="val 10800000"/>
              <a:gd name="adj2" fmla="val 19524936"/>
              <a:gd name="adj3" fmla="val 2861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D946EF-77A9-314C-839A-E36A29490F5E}"/>
              </a:ext>
            </a:extLst>
          </p:cNvPr>
          <p:cNvSpPr/>
          <p:nvPr/>
        </p:nvSpPr>
        <p:spPr>
          <a:xfrm rot="14867353">
            <a:off x="1499908" y="1601399"/>
            <a:ext cx="138545" cy="11083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63BA5883-2350-2F49-A7F4-0B03C44A6C33}"/>
              </a:ext>
            </a:extLst>
          </p:cNvPr>
          <p:cNvSpPr/>
          <p:nvPr/>
        </p:nvSpPr>
        <p:spPr>
          <a:xfrm rot="20262965">
            <a:off x="1603738" y="1689065"/>
            <a:ext cx="221064" cy="63453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5F8B0F8-C6C8-1744-8ABD-D1CBCD27190E}"/>
              </a:ext>
            </a:extLst>
          </p:cNvPr>
          <p:cNvSpPr/>
          <p:nvPr/>
        </p:nvSpPr>
        <p:spPr>
          <a:xfrm>
            <a:off x="2767394" y="1054361"/>
            <a:ext cx="1371600" cy="1371600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nip Single Corner Rectangle 14">
            <a:extLst>
              <a:ext uri="{FF2B5EF4-FFF2-40B4-BE49-F238E27FC236}">
                <a16:creationId xmlns:a16="http://schemas.microsoft.com/office/drawing/2014/main" id="{5AC8D518-E48A-3747-93E6-DC2636249561}"/>
              </a:ext>
            </a:extLst>
          </p:cNvPr>
          <p:cNvSpPr/>
          <p:nvPr/>
        </p:nvSpPr>
        <p:spPr>
          <a:xfrm>
            <a:off x="3082704" y="1314028"/>
            <a:ext cx="772511" cy="861791"/>
          </a:xfrm>
          <a:prstGeom prst="snip1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A57E87C-9123-9645-ABBD-34F5457AAFE2}"/>
              </a:ext>
            </a:extLst>
          </p:cNvPr>
          <p:cNvCxnSpPr>
            <a:cxnSpLocks/>
          </p:cNvCxnSpPr>
          <p:nvPr/>
        </p:nvCxnSpPr>
        <p:spPr>
          <a:xfrm>
            <a:off x="3152377" y="1845469"/>
            <a:ext cx="627033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70845D5-E925-2942-946C-2689C499C8D2}"/>
              </a:ext>
            </a:extLst>
          </p:cNvPr>
          <p:cNvCxnSpPr>
            <a:cxnSpLocks/>
          </p:cNvCxnSpPr>
          <p:nvPr/>
        </p:nvCxnSpPr>
        <p:spPr>
          <a:xfrm>
            <a:off x="3152377" y="1928090"/>
            <a:ext cx="627033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C6A02D7-2057-4548-AAC8-5BCD35DCA314}"/>
              </a:ext>
            </a:extLst>
          </p:cNvPr>
          <p:cNvCxnSpPr>
            <a:cxnSpLocks/>
          </p:cNvCxnSpPr>
          <p:nvPr/>
        </p:nvCxnSpPr>
        <p:spPr>
          <a:xfrm>
            <a:off x="3152376" y="2005590"/>
            <a:ext cx="627033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C47A498-0406-314F-AEE3-67F04B2E93B1}"/>
              </a:ext>
            </a:extLst>
          </p:cNvPr>
          <p:cNvCxnSpPr>
            <a:cxnSpLocks/>
          </p:cNvCxnSpPr>
          <p:nvPr/>
        </p:nvCxnSpPr>
        <p:spPr>
          <a:xfrm>
            <a:off x="3150834" y="2084201"/>
            <a:ext cx="627033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4DBF69C-2508-964D-BCAB-6B589FBF4F87}"/>
              </a:ext>
            </a:extLst>
          </p:cNvPr>
          <p:cNvSpPr txBox="1"/>
          <p:nvPr/>
        </p:nvSpPr>
        <p:spPr>
          <a:xfrm>
            <a:off x="3158329" y="1213899"/>
            <a:ext cx="6463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700" b="1" dirty="0">
                <a:solidFill>
                  <a:schemeClr val="accent6">
                    <a:lumMod val="75000"/>
                  </a:schemeClr>
                </a:solidFill>
                <a:latin typeface="Helvetica" pitchFamily="2" charset="0"/>
              </a:rPr>
              <a:t>✓</a:t>
            </a:r>
          </a:p>
        </p:txBody>
      </p:sp>
    </p:spTree>
    <p:extLst>
      <p:ext uri="{BB962C8B-B14F-4D97-AF65-F5344CB8AC3E}">
        <p14:creationId xmlns:p14="http://schemas.microsoft.com/office/powerpoint/2010/main" val="1773922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>
            <a:extLst>
              <a:ext uri="{FF2B5EF4-FFF2-40B4-BE49-F238E27FC236}">
                <a16:creationId xmlns:a16="http://schemas.microsoft.com/office/drawing/2014/main" id="{CD0B6258-0B6D-AC18-E217-B84331DA789E}"/>
              </a:ext>
            </a:extLst>
          </p:cNvPr>
          <p:cNvGrpSpPr/>
          <p:nvPr/>
        </p:nvGrpSpPr>
        <p:grpSpPr>
          <a:xfrm>
            <a:off x="472004" y="-310112"/>
            <a:ext cx="6524441" cy="7728912"/>
            <a:chOff x="472004" y="-310112"/>
            <a:chExt cx="6524441" cy="7728912"/>
          </a:xfrm>
        </p:grpSpPr>
        <p:sp>
          <p:nvSpPr>
            <p:cNvPr id="71" name="Arc 70">
              <a:extLst>
                <a:ext uri="{FF2B5EF4-FFF2-40B4-BE49-F238E27FC236}">
                  <a16:creationId xmlns:a16="http://schemas.microsoft.com/office/drawing/2014/main" id="{93224D58-01AA-351F-C6B4-0F444CB37BC4}"/>
                </a:ext>
              </a:extLst>
            </p:cNvPr>
            <p:cNvSpPr/>
            <p:nvPr/>
          </p:nvSpPr>
          <p:spPr>
            <a:xfrm rot="19010981">
              <a:off x="1031334" y="1300802"/>
              <a:ext cx="5489973" cy="6117998"/>
            </a:xfrm>
            <a:prstGeom prst="arc">
              <a:avLst>
                <a:gd name="adj1" fmla="val 16611416"/>
                <a:gd name="adj2" fmla="val 20431914"/>
              </a:avLst>
            </a:prstGeom>
            <a:ln w="44450">
              <a:solidFill>
                <a:schemeClr val="tx1"/>
              </a:solidFill>
              <a:headEnd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Arc 71">
              <a:extLst>
                <a:ext uri="{FF2B5EF4-FFF2-40B4-BE49-F238E27FC236}">
                  <a16:creationId xmlns:a16="http://schemas.microsoft.com/office/drawing/2014/main" id="{E9D91B40-2EF4-3789-0EC0-5509B74F9B7F}"/>
                </a:ext>
              </a:extLst>
            </p:cNvPr>
            <p:cNvSpPr/>
            <p:nvPr/>
          </p:nvSpPr>
          <p:spPr>
            <a:xfrm rot="8212842">
              <a:off x="472004" y="-310112"/>
              <a:ext cx="5489973" cy="6117998"/>
            </a:xfrm>
            <a:prstGeom prst="arc">
              <a:avLst>
                <a:gd name="adj1" fmla="val 16611416"/>
                <a:gd name="adj2" fmla="val 20431914"/>
              </a:avLst>
            </a:prstGeom>
            <a:ln w="4445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1F70B63A-4DC8-46AC-07B4-293B0CA54C95}"/>
                </a:ext>
              </a:extLst>
            </p:cNvPr>
            <p:cNvGrpSpPr/>
            <p:nvPr/>
          </p:nvGrpSpPr>
          <p:grpSpPr>
            <a:xfrm>
              <a:off x="672252" y="1975667"/>
              <a:ext cx="6324193" cy="2991178"/>
              <a:chOff x="672252" y="1975667"/>
              <a:chExt cx="6324193" cy="2991178"/>
            </a:xfrm>
          </p:grpSpPr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708DEF7-08A5-9547-B5D9-91342119FE3F}"/>
                  </a:ext>
                </a:extLst>
              </p:cNvPr>
              <p:cNvSpPr txBox="1"/>
              <p:nvPr/>
            </p:nvSpPr>
            <p:spPr>
              <a:xfrm>
                <a:off x="707656" y="2001279"/>
                <a:ext cx="17188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  <a:latin typeface="Franklin Gothic Book" panose="020B0503020102020204" pitchFamily="34" charset="0"/>
                  </a:rPr>
                  <a:t>Questioned</a:t>
                </a:r>
                <a:endParaRPr lang="en-US" sz="2400" dirty="0">
                  <a:solidFill>
                    <a:srgbClr val="C00000"/>
                  </a:solidFill>
                  <a:latin typeface="Franklin Gothic Book" panose="020B0503020102020204" pitchFamily="34" charset="0"/>
                </a:endParaRPr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DD44CAA6-0E80-AD5D-E366-976B35155116}"/>
                  </a:ext>
                </a:extLst>
              </p:cNvPr>
              <p:cNvGrpSpPr/>
              <p:nvPr/>
            </p:nvGrpSpPr>
            <p:grpSpPr>
              <a:xfrm>
                <a:off x="672252" y="3833880"/>
                <a:ext cx="685799" cy="1132965"/>
                <a:chOff x="914401" y="3295366"/>
                <a:chExt cx="972766" cy="1575881"/>
              </a:xfrm>
              <a:solidFill>
                <a:schemeClr val="bg1">
                  <a:lumMod val="65000"/>
                </a:schemeClr>
              </a:solidFill>
            </p:grpSpPr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75A9AFE5-F3EB-F62C-7A82-F04317B54C94}"/>
                    </a:ext>
                  </a:extLst>
                </p:cNvPr>
                <p:cNvSpPr/>
                <p:nvPr/>
              </p:nvSpPr>
              <p:spPr>
                <a:xfrm>
                  <a:off x="1035024" y="3295366"/>
                  <a:ext cx="731520" cy="731520"/>
                </a:xfrm>
                <a:prstGeom prst="ellipse">
                  <a:avLst/>
                </a:prstGeom>
                <a:solidFill>
                  <a:srgbClr val="8E8E8E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2" name="Round Same Side Corner Rectangle 41">
                  <a:extLst>
                    <a:ext uri="{FF2B5EF4-FFF2-40B4-BE49-F238E27FC236}">
                      <a16:creationId xmlns:a16="http://schemas.microsoft.com/office/drawing/2014/main" id="{1E4BD199-9938-6972-4F86-0F43CF0500AD}"/>
                    </a:ext>
                  </a:extLst>
                </p:cNvPr>
                <p:cNvSpPr/>
                <p:nvPr/>
              </p:nvSpPr>
              <p:spPr>
                <a:xfrm>
                  <a:off x="914401" y="4026886"/>
                  <a:ext cx="972766" cy="844361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rgbClr val="8E8E8E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7D55A67E-A566-957C-4FBF-8866ABD97D0B}"/>
                  </a:ext>
                </a:extLst>
              </p:cNvPr>
              <p:cNvGrpSpPr/>
              <p:nvPr/>
            </p:nvGrpSpPr>
            <p:grpSpPr>
              <a:xfrm>
                <a:off x="1963170" y="3833880"/>
                <a:ext cx="685799" cy="1132965"/>
                <a:chOff x="914401" y="3295366"/>
                <a:chExt cx="972766" cy="1575881"/>
              </a:xfrm>
              <a:solidFill>
                <a:schemeClr val="bg1">
                  <a:lumMod val="85000"/>
                </a:schemeClr>
              </a:solidFill>
            </p:grpSpPr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8DA56033-4DEC-357E-B554-1610A0219945}"/>
                    </a:ext>
                  </a:extLst>
                </p:cNvPr>
                <p:cNvSpPr/>
                <p:nvPr/>
              </p:nvSpPr>
              <p:spPr>
                <a:xfrm>
                  <a:off x="1035024" y="3295366"/>
                  <a:ext cx="731520" cy="731520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Round Same Side Corner Rectangle 44">
                  <a:extLst>
                    <a:ext uri="{FF2B5EF4-FFF2-40B4-BE49-F238E27FC236}">
                      <a16:creationId xmlns:a16="http://schemas.microsoft.com/office/drawing/2014/main" id="{2C31F685-0822-D7D0-77F1-91DF1C351A1D}"/>
                    </a:ext>
                  </a:extLst>
                </p:cNvPr>
                <p:cNvSpPr/>
                <p:nvPr/>
              </p:nvSpPr>
              <p:spPr>
                <a:xfrm>
                  <a:off x="914401" y="4026886"/>
                  <a:ext cx="972766" cy="844361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25A7CAEA-D72C-7F46-3E11-0B3E9D3589B2}"/>
                  </a:ext>
                </a:extLst>
              </p:cNvPr>
              <p:cNvSpPr/>
              <p:nvPr/>
            </p:nvSpPr>
            <p:spPr>
              <a:xfrm>
                <a:off x="1021874" y="4048415"/>
                <a:ext cx="45720" cy="4572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EAE88528-3887-4524-7A3E-81D80AD652DF}"/>
                  </a:ext>
                </a:extLst>
              </p:cNvPr>
              <p:cNvSpPr/>
              <p:nvPr/>
            </p:nvSpPr>
            <p:spPr>
              <a:xfrm>
                <a:off x="1174274" y="4032565"/>
                <a:ext cx="45720" cy="4572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92CE5B08-E3D7-982B-606B-815B736A8A04}"/>
                  </a:ext>
                </a:extLst>
              </p:cNvPr>
              <p:cNvSpPr/>
              <p:nvPr/>
            </p:nvSpPr>
            <p:spPr>
              <a:xfrm>
                <a:off x="2267092" y="4039120"/>
                <a:ext cx="45720" cy="4572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13762536-4C00-103D-6D8A-8DF6E8DB7595}"/>
                  </a:ext>
                </a:extLst>
              </p:cNvPr>
              <p:cNvSpPr/>
              <p:nvPr/>
            </p:nvSpPr>
            <p:spPr>
              <a:xfrm>
                <a:off x="2112832" y="4029827"/>
                <a:ext cx="45720" cy="4572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Callout 49">
                <a:extLst>
                  <a:ext uri="{FF2B5EF4-FFF2-40B4-BE49-F238E27FC236}">
                    <a16:creationId xmlns:a16="http://schemas.microsoft.com/office/drawing/2014/main" id="{BF808541-6A12-67CF-9C91-DF778AAFF476}"/>
                  </a:ext>
                </a:extLst>
              </p:cNvPr>
              <p:cNvSpPr/>
              <p:nvPr/>
            </p:nvSpPr>
            <p:spPr>
              <a:xfrm>
                <a:off x="1455568" y="3350520"/>
                <a:ext cx="550122" cy="531097"/>
              </a:xfrm>
              <a:prstGeom prst="wedgeEllipseCallout">
                <a:avLst>
                  <a:gd name="adj1" fmla="val 52048"/>
                  <a:gd name="adj2" fmla="val 53402"/>
                </a:avLst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Cloud Callout 50">
                <a:extLst>
                  <a:ext uri="{FF2B5EF4-FFF2-40B4-BE49-F238E27FC236}">
                    <a16:creationId xmlns:a16="http://schemas.microsoft.com/office/drawing/2014/main" id="{166095A5-8FA1-EE13-37E9-C77E35D3124C}"/>
                  </a:ext>
                </a:extLst>
              </p:cNvPr>
              <p:cNvSpPr/>
              <p:nvPr/>
            </p:nvSpPr>
            <p:spPr>
              <a:xfrm>
                <a:off x="2563930" y="3116275"/>
                <a:ext cx="763897" cy="608699"/>
              </a:xfrm>
              <a:prstGeom prst="cloudCallout">
                <a:avLst>
                  <a:gd name="adj1" fmla="val -45197"/>
                  <a:gd name="adj2" fmla="val 63829"/>
                </a:avLst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0C520F56-1AD2-AE7D-218C-F9011FB8F13D}"/>
                  </a:ext>
                </a:extLst>
              </p:cNvPr>
              <p:cNvGrpSpPr/>
              <p:nvPr/>
            </p:nvGrpSpPr>
            <p:grpSpPr>
              <a:xfrm>
                <a:off x="5084935" y="3833880"/>
                <a:ext cx="685799" cy="1132965"/>
                <a:chOff x="914401" y="3295366"/>
                <a:chExt cx="972766" cy="1575881"/>
              </a:xfrm>
              <a:solidFill>
                <a:schemeClr val="bg1">
                  <a:lumMod val="95000"/>
                </a:schemeClr>
              </a:solidFill>
            </p:grpSpPr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F3623849-3097-5B53-F2D6-9E4C5AA89C7E}"/>
                    </a:ext>
                  </a:extLst>
                </p:cNvPr>
                <p:cNvSpPr/>
                <p:nvPr/>
              </p:nvSpPr>
              <p:spPr>
                <a:xfrm>
                  <a:off x="1035024" y="3295366"/>
                  <a:ext cx="731520" cy="731520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Round Same Side Corner Rectangle 53">
                  <a:extLst>
                    <a:ext uri="{FF2B5EF4-FFF2-40B4-BE49-F238E27FC236}">
                      <a16:creationId xmlns:a16="http://schemas.microsoft.com/office/drawing/2014/main" id="{C938ED44-745E-418C-8328-C8F17F58B97E}"/>
                    </a:ext>
                  </a:extLst>
                </p:cNvPr>
                <p:cNvSpPr/>
                <p:nvPr/>
              </p:nvSpPr>
              <p:spPr>
                <a:xfrm>
                  <a:off x="914401" y="4026886"/>
                  <a:ext cx="972766" cy="844361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F9160F52-CEB4-462A-59A4-4E9F79038D9E}"/>
                  </a:ext>
                </a:extLst>
              </p:cNvPr>
              <p:cNvSpPr/>
              <p:nvPr/>
            </p:nvSpPr>
            <p:spPr>
              <a:xfrm>
                <a:off x="5388857" y="4039120"/>
                <a:ext cx="45720" cy="4572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B628BBD9-7D21-B7D5-EC26-DCC54C20CF10}"/>
                  </a:ext>
                </a:extLst>
              </p:cNvPr>
              <p:cNvSpPr/>
              <p:nvPr/>
            </p:nvSpPr>
            <p:spPr>
              <a:xfrm>
                <a:off x="5234597" y="4029827"/>
                <a:ext cx="45720" cy="4572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D0F2D3D6-DC37-9741-4091-C3404CAD9972}"/>
                  </a:ext>
                </a:extLst>
              </p:cNvPr>
              <p:cNvSpPr txBox="1"/>
              <p:nvPr/>
            </p:nvSpPr>
            <p:spPr>
              <a:xfrm>
                <a:off x="3753748" y="1975667"/>
                <a:ext cx="3242697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latin typeface="Franklin Gothic Book" panose="020B0503020102020204" pitchFamily="34" charset="0"/>
                  </a:rPr>
                  <a:t>Observers assume </a:t>
                </a:r>
              </a:p>
              <a:p>
                <a:pPr algn="ctr"/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  <a:latin typeface="Franklin Gothic Book" panose="020B0503020102020204" pitchFamily="34" charset="0"/>
                  </a:rPr>
                  <a:t>genuine</a:t>
                </a:r>
                <a:r>
                  <a:rPr lang="en-US" sz="2400" dirty="0">
                    <a:latin typeface="Franklin Gothic Book" panose="020B0503020102020204" pitchFamily="34" charset="0"/>
                  </a:rPr>
                  <a:t> </a:t>
                </a:r>
              </a:p>
              <a:p>
                <a:pPr algn="ctr"/>
                <a:r>
                  <a:rPr lang="en-US" sz="2400" dirty="0">
                    <a:latin typeface="Franklin Gothic Book" panose="020B0503020102020204" pitchFamily="34" charset="0"/>
                  </a:rPr>
                  <a:t>incompetence</a:t>
                </a: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736074A5-9C53-1AAA-DCC0-7A13897DF2E8}"/>
                  </a:ext>
                </a:extLst>
              </p:cNvPr>
              <p:cNvSpPr txBox="1"/>
              <p:nvPr/>
            </p:nvSpPr>
            <p:spPr>
              <a:xfrm>
                <a:off x="723576" y="2661629"/>
                <a:ext cx="16870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C00000"/>
                    </a:solidFill>
                    <a:latin typeface="Franklin Gothic Book" panose="020B0503020102020204" pitchFamily="34" charset="0"/>
                  </a:rPr>
                  <a:t>stereotypes</a:t>
                </a:r>
                <a:endParaRPr lang="en-US" sz="2400" dirty="0"/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19FE2C2B-C18F-DD28-4FBF-292043943D1B}"/>
                  </a:ext>
                </a:extLst>
              </p:cNvPr>
              <p:cNvSpPr txBox="1"/>
              <p:nvPr/>
            </p:nvSpPr>
            <p:spPr>
              <a:xfrm>
                <a:off x="1108903" y="2340610"/>
                <a:ext cx="100392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Franklin Gothic Book" panose="020B0503020102020204" pitchFamily="34" charset="0"/>
                  </a:rPr>
                  <a:t>due to</a:t>
                </a:r>
                <a:endParaRPr lang="en-US" sz="24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3589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1033</TotalTime>
  <Words>9</Words>
  <Application>Microsoft Macintosh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Franklin Gothic Book</vt:lpstr>
      <vt:lpstr>Helvetica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 A</dc:creator>
  <cp:lastModifiedBy>Rosie Aboody</cp:lastModifiedBy>
  <cp:revision>5</cp:revision>
  <dcterms:created xsi:type="dcterms:W3CDTF">2021-09-23T02:18:35Z</dcterms:created>
  <dcterms:modified xsi:type="dcterms:W3CDTF">2023-12-14T14:46:29Z</dcterms:modified>
</cp:coreProperties>
</file>