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3" r:id="rId2"/>
    <p:sldId id="256" r:id="rId3"/>
    <p:sldId id="264" r:id="rId4"/>
    <p:sldId id="262" r:id="rId5"/>
    <p:sldId id="257" r:id="rId6"/>
    <p:sldId id="261" r:id="rId7"/>
    <p:sldId id="265" r:id="rId8"/>
  </p:sldIdLst>
  <p:sldSz cx="12192000" cy="6858000"/>
  <p:notesSz cx="6858000" cy="9144000"/>
  <p:embeddedFontLst>
    <p:embeddedFont>
      <p:font typeface="Yandex Sans Display Bold" pitchFamily="2" charset="-52"/>
      <p:bold r:id="rId9"/>
    </p:embeddedFont>
    <p:embeddedFont>
      <p:font typeface="SF Pro Display" panose="00000500000000000000" pitchFamily="2" charset="0"/>
      <p:regular r:id="rId10"/>
      <p:bold r:id="rId11"/>
    </p:embeddedFont>
    <p:embeddedFont>
      <p:font typeface="Yandex Sans Text Bold" pitchFamily="2" charset="-52"/>
      <p:bold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1"/>
    <a:srgbClr val="EC6732"/>
    <a:srgbClr val="FF9201"/>
    <a:srgbClr val="FAC606"/>
    <a:srgbClr val="111111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6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bg2">
                <a:lumMod val="25000"/>
              </a:schemeClr>
            </a:gs>
            <a:gs pos="56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D01D-2352-4295-854E-89F0309A7E2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789" y="2785293"/>
            <a:ext cx="9675222" cy="980122"/>
          </a:xfrm>
        </p:spPr>
        <p:txBody>
          <a:bodyPr>
            <a:noAutofit/>
          </a:bodyPr>
          <a:lstStyle/>
          <a:p>
            <a:r>
              <a:rPr lang="ru-RU" sz="7000" b="1" dirty="0" smtClean="0">
                <a:gradFill flip="none" rotWithShape="1">
                  <a:gsLst>
                    <a:gs pos="0">
                      <a:schemeClr val="accent2"/>
                    </a:gs>
                    <a:gs pos="20000">
                      <a:schemeClr val="accent4"/>
                    </a:gs>
                    <a:gs pos="96266">
                      <a:srgbClr val="FFFF00"/>
                    </a:gs>
                    <a:gs pos="80000">
                      <a:schemeClr val="accent4"/>
                    </a:gs>
                    <a:gs pos="63000">
                      <a:schemeClr val="accent2"/>
                    </a:gs>
                    <a:gs pos="42000">
                      <a:srgbClr val="FFFF00"/>
                    </a:gs>
                  </a:gsLst>
                  <a:lin ang="10800000" scaled="1"/>
                  <a:tileRect/>
                </a:gradFill>
                <a:latin typeface="Yandex Sans Display Bold" pitchFamily="2" charset="-52"/>
              </a:rPr>
              <a:t>Игровое приложение</a:t>
            </a:r>
            <a:endParaRPr lang="ru-RU" sz="7000" b="1" dirty="0">
              <a:gradFill flip="none" rotWithShape="1">
                <a:gsLst>
                  <a:gs pos="0">
                    <a:schemeClr val="accent2"/>
                  </a:gs>
                  <a:gs pos="20000">
                    <a:schemeClr val="accent4"/>
                  </a:gs>
                  <a:gs pos="96266">
                    <a:srgbClr val="FFFF00"/>
                  </a:gs>
                  <a:gs pos="80000">
                    <a:schemeClr val="accent4"/>
                  </a:gs>
                  <a:gs pos="63000">
                    <a:schemeClr val="accent2"/>
                  </a:gs>
                  <a:gs pos="42000">
                    <a:srgbClr val="FFFF00"/>
                  </a:gs>
                </a:gsLst>
                <a:lin ang="10800000" scaled="1"/>
                <a:tileRect/>
              </a:gradFill>
              <a:latin typeface="Yandex Sans Display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02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7" y="2813693"/>
            <a:ext cx="4728146" cy="1230613"/>
          </a:xfrm>
          <a:prstGeom prst="rect">
            <a:avLst/>
          </a:prstGeom>
          <a:effectLst>
            <a:glow rad="749300">
              <a:schemeClr val="accent5">
                <a:satMod val="175000"/>
                <a:alpha val="4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065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00481" y="1597745"/>
            <a:ext cx="2827382" cy="14937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Автор проекта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3417" y="4490442"/>
            <a:ext cx="5216433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500" b="1" dirty="0" smtClean="0">
                <a:gradFill flip="none" rotWithShape="1">
                  <a:gsLst>
                    <a:gs pos="5394">
                      <a:srgbClr val="FAC606"/>
                    </a:gs>
                    <a:gs pos="28000">
                      <a:srgbClr val="FFA401"/>
                    </a:gs>
                    <a:gs pos="49000">
                      <a:srgbClr val="EC6732"/>
                    </a:gs>
                    <a:gs pos="71000">
                      <a:srgbClr val="FF9201"/>
                    </a:gs>
                    <a:gs pos="92000">
                      <a:srgbClr val="FFC000"/>
                    </a:gs>
                  </a:gsLst>
                  <a:lin ang="8100000" scaled="1"/>
                  <a:tileRect/>
                </a:gradFill>
                <a:latin typeface="Yandex Sans Display Bold" pitchFamily="2" charset="-52"/>
              </a:rPr>
              <a:t>Михаил Галета</a:t>
            </a:r>
            <a:endParaRPr lang="ru-RU" sz="5500" b="1" dirty="0">
              <a:gradFill flip="none" rotWithShape="1">
                <a:gsLst>
                  <a:gs pos="5394">
                    <a:srgbClr val="FAC606"/>
                  </a:gs>
                  <a:gs pos="28000">
                    <a:srgbClr val="FFA401"/>
                  </a:gs>
                  <a:gs pos="49000">
                    <a:srgbClr val="EC6732"/>
                  </a:gs>
                  <a:gs pos="71000">
                    <a:srgbClr val="FF9201"/>
                  </a:gs>
                  <a:gs pos="92000">
                    <a:srgbClr val="FFC000"/>
                  </a:gs>
                </a:gsLst>
                <a:lin ang="8100000" scaled="1"/>
                <a:tileRect/>
              </a:gradFill>
              <a:latin typeface="Yandex Sans Display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05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615866" y="4798799"/>
            <a:ext cx="5447213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Передать суть игры</a:t>
            </a:r>
            <a:endParaRPr lang="ru-RU" sz="42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2072" y="3424212"/>
            <a:ext cx="69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500" spc="300" dirty="0">
              <a:latin typeface="+mj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64853" y="3582553"/>
            <a:ext cx="5125590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Задачи проекта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85723" y="4250269"/>
            <a:ext cx="6907501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Создать готовый продукт</a:t>
            </a:r>
            <a:endParaRPr lang="ru-RU" sz="42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62549" y="4798799"/>
            <a:ext cx="5027894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Научиться новому</a:t>
            </a:r>
            <a:endParaRPr lang="ru-RU" sz="42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91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23 L -0.00156 -0.11135 " pathEditMode="relative" rAng="0" ptsTypes="AA">
                                      <p:cBhvr>
                                        <p:cTn id="13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55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62 L -0.00091 -0.09745 " pathEditMode="relative" rAng="0" ptsTypes="AA">
                                      <p:cBhvr>
                                        <p:cTn id="1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745 L -0.00247 -0.20856 " pathEditMode="relative" rAng="0" ptsTypes="AA">
                                      <p:cBhvr>
                                        <p:cTn id="25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0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831 L -0.00391 -0.17731 " pathEditMode="relative" rAng="0" ptsTypes="AA">
                                      <p:cBhvr>
                                        <p:cTn id="3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20857 L -0.00312 -0.30602 " pathEditMode="relative" rAng="0" ptsTypes="AA">
                                      <p:cBhvr>
                                        <p:cTn id="34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95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17731 L -0.00547 -0.28843 " pathEditMode="relative" rAng="0" ptsTypes="AA">
                                      <p:cBhvr>
                                        <p:cTn id="3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6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194 L -0.00091 -0.17731 " pathEditMode="relative" rAng="0" ptsTypes="AA">
                                      <p:cBhvr>
                                        <p:cTn id="4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4" grpId="2"/>
      <p:bldP spid="5" grpId="1"/>
      <p:bldP spid="5" grpId="2"/>
      <p:bldP spid="5" grpId="3"/>
      <p:bldP spid="5" grpId="4"/>
      <p:bldP spid="6" grpId="0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65299" y="3023048"/>
            <a:ext cx="4415979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5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Реализация</a:t>
            </a:r>
            <a:endParaRPr lang="ru-RU" sz="55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1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18262" y="3023048"/>
            <a:ext cx="5381027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5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Демонстрация</a:t>
            </a:r>
            <a:endParaRPr lang="ru-RU" sz="55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021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Yandex Sans Display Bold</vt:lpstr>
      <vt:lpstr>SF Pro Display</vt:lpstr>
      <vt:lpstr>Arial</vt:lpstr>
      <vt:lpstr>Yandex Sans Text Bold</vt:lpstr>
      <vt:lpstr>Тема Office</vt:lpstr>
      <vt:lpstr>Презентация PowerPoint</vt:lpstr>
      <vt:lpstr>Игровое 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Учетная запись Майкрософт</dc:creator>
  <cp:lastModifiedBy>Учетная запись Майкрософт</cp:lastModifiedBy>
  <cp:revision>23</cp:revision>
  <dcterms:created xsi:type="dcterms:W3CDTF">2021-11-06T17:08:34Z</dcterms:created>
  <dcterms:modified xsi:type="dcterms:W3CDTF">2022-05-05T21:21:50Z</dcterms:modified>
</cp:coreProperties>
</file>