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embeddedFontLst>
    <p:embeddedFont>
      <p:font typeface="SF Pro Display" panose="00000500000000000000" pitchFamily="2" charset="0"/>
      <p:regular r:id="rId7"/>
      <p:bold r:id="rId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1C1C1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28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32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59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9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65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37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06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45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62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76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27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chemeClr val="bg2">
                <a:lumMod val="25000"/>
              </a:schemeClr>
            </a:gs>
            <a:gs pos="56000">
              <a:srgbClr val="11111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6D01D-2352-4295-854E-89F0309A7E2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80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35086" y="3039292"/>
            <a:ext cx="5503817" cy="784179"/>
          </a:xfrm>
        </p:spPr>
        <p:txBody>
          <a:bodyPr>
            <a:normAutofit fontScale="90000"/>
          </a:bodyPr>
          <a:lstStyle/>
          <a:p>
            <a:r>
              <a:rPr lang="ru-RU" sz="4700" dirty="0" smtClean="0">
                <a:solidFill>
                  <a:schemeClr val="bg1"/>
                </a:solidFill>
              </a:rPr>
              <a:t>Проект</a:t>
            </a:r>
            <a:r>
              <a:rPr lang="en-US" sz="5000" dirty="0" smtClean="0">
                <a:solidFill>
                  <a:schemeClr val="bg1"/>
                </a:solidFill>
              </a:rPr>
              <a:t> </a:t>
            </a:r>
            <a:r>
              <a:rPr lang="en-US" sz="5900" dirty="0" smtClean="0">
                <a:solidFill>
                  <a:schemeClr val="bg1"/>
                </a:solidFill>
              </a:rPr>
              <a:t>PyGame</a:t>
            </a:r>
            <a:endParaRPr lang="ru-RU" sz="59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577" y="6417341"/>
            <a:ext cx="1613197" cy="31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62072" y="2857284"/>
            <a:ext cx="69311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5500" spc="300" dirty="0">
              <a:latin typeface="+mj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781" y="2725783"/>
            <a:ext cx="4728146" cy="123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11041" y="444138"/>
            <a:ext cx="22557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000" dirty="0" smtClean="0"/>
              <a:t>Задачи</a:t>
            </a:r>
            <a:endParaRPr lang="ru-RU" sz="5000" dirty="0"/>
          </a:p>
        </p:txBody>
      </p:sp>
      <p:sp>
        <p:nvSpPr>
          <p:cNvPr id="6" name="TextBox 5"/>
          <p:cNvSpPr txBox="1"/>
          <p:nvPr/>
        </p:nvSpPr>
        <p:spPr>
          <a:xfrm>
            <a:off x="2582205" y="1994263"/>
            <a:ext cx="61134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000" dirty="0" smtClean="0"/>
              <a:t>Создать готовый к выпуску продукт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000" dirty="0" smtClean="0"/>
              <a:t>Сохранить стиль и особенности первоначальной игры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000" dirty="0" smtClean="0"/>
              <a:t>Добавить что-то новое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000" dirty="0" smtClean="0"/>
              <a:t>Научиться чему-то новому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0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870523" y="535577"/>
            <a:ext cx="41148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b="1" dirty="0" smtClean="0"/>
              <a:t>Реализация</a:t>
            </a:r>
            <a:endParaRPr lang="ru-RU" sz="5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83428" y="2410098"/>
            <a:ext cx="46416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500" dirty="0" smtClean="0"/>
              <a:t>Начальный экран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500" dirty="0" smtClean="0"/>
              <a:t>Создание нескольких игровых миров с индивидуальными полями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500" dirty="0" smtClean="0"/>
              <a:t>Управление персонажем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500" dirty="0" smtClean="0"/>
              <a:t>Движение </a:t>
            </a:r>
            <a:r>
              <a:rPr lang="en-US" sz="2500" dirty="0" smtClean="0"/>
              <a:t>“</a:t>
            </a:r>
            <a:r>
              <a:rPr lang="ru-RU" sz="2500" dirty="0" smtClean="0"/>
              <a:t>призраков</a:t>
            </a:r>
            <a:r>
              <a:rPr lang="en-US" sz="2500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500" dirty="0" smtClean="0"/>
              <a:t>Система рекордов и достижений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86105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9029" y="679269"/>
            <a:ext cx="5875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Над проектом работают</a:t>
            </a:r>
            <a:r>
              <a:rPr lang="en-US" sz="4000" dirty="0" smtClean="0"/>
              <a:t>:</a:t>
            </a:r>
            <a:endParaRPr lang="ru-RU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267200" y="1837509"/>
            <a:ext cx="3368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 smtClean="0"/>
              <a:t>Егор Мухин</a:t>
            </a:r>
          </a:p>
          <a:p>
            <a:r>
              <a:rPr lang="ru-RU" sz="3000" dirty="0" smtClean="0"/>
              <a:t>Варвара Карпенко</a:t>
            </a:r>
          </a:p>
          <a:p>
            <a:r>
              <a:rPr lang="ru-RU" sz="3000" dirty="0" smtClean="0"/>
              <a:t>Михаил Галета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42605615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2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SF Pro Display"/>
        <a:ea typeface=""/>
        <a:cs typeface=""/>
      </a:majorFont>
      <a:minorFont>
        <a:latin typeface="SF Pro Displa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50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SF Pro Display</vt:lpstr>
      <vt:lpstr>Arial</vt:lpstr>
      <vt:lpstr>Тема Office</vt:lpstr>
      <vt:lpstr>Проект PyGame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Учетная запись Майкрософт</dc:creator>
  <cp:lastModifiedBy>Учетная запись Майкрософт</cp:lastModifiedBy>
  <cp:revision>11</cp:revision>
  <dcterms:created xsi:type="dcterms:W3CDTF">2021-11-06T17:08:34Z</dcterms:created>
  <dcterms:modified xsi:type="dcterms:W3CDTF">2022-01-10T17:12:36Z</dcterms:modified>
</cp:coreProperties>
</file>