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75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590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0627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550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6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3165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176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620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292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911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176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82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484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111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7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419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6417-23C8-4387-9E06-10B9E10D2224}" type="datetimeFigureOut">
              <a:rPr lang="es-PE" smtClean="0"/>
              <a:t>27/05/2022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D8467-4CFF-425E-A18E-5AC36C4E04A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09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bp99/app-heroes-frontend.git%20--branch%20v1.0.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0FF1B-3FFB-4D80-9BAA-DD7019E36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/>
              <a:t>de Angular - 1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9222DF-4F56-412F-B892-BDCAF7D2A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Qusoft</a:t>
            </a:r>
            <a:r>
              <a:rPr lang="en-US" dirty="0"/>
              <a:t> Community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AFF4B6-5925-4753-B31F-AC9CABC5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309406"/>
            <a:ext cx="2000714" cy="164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1D069-6E67-4ABA-B4A6-DD125165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index.component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111F9E5-4444-48BD-A841-096001666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07994"/>
            <a:ext cx="8596312" cy="2786624"/>
          </a:xfrm>
        </p:spPr>
      </p:pic>
    </p:spTree>
    <p:extLst>
      <p:ext uri="{BB962C8B-B14F-4D97-AF65-F5344CB8AC3E}">
        <p14:creationId xmlns:p14="http://schemas.microsoft.com/office/powerpoint/2010/main" val="254602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AB36A-E020-44DD-9D01-DDA85D8F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add.component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4083277-5D96-4C08-AA45-E78F99233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359" y="2667594"/>
            <a:ext cx="2829320" cy="2867425"/>
          </a:xfrm>
        </p:spPr>
      </p:pic>
    </p:spTree>
    <p:extLst>
      <p:ext uri="{BB962C8B-B14F-4D97-AF65-F5344CB8AC3E}">
        <p14:creationId xmlns:p14="http://schemas.microsoft.com/office/powerpoint/2010/main" val="222914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241E8-8785-4200-A52F-A4004A01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edit.component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DB926D-3BDA-4146-96B6-CB1AAA6D6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332" y="2438962"/>
            <a:ext cx="3391373" cy="3324689"/>
          </a:xfrm>
        </p:spPr>
      </p:pic>
    </p:spTree>
    <p:extLst>
      <p:ext uri="{BB962C8B-B14F-4D97-AF65-F5344CB8AC3E}">
        <p14:creationId xmlns:p14="http://schemas.microsoft.com/office/powerpoint/2010/main" val="250818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1C6D9-3E7F-4EA9-8BC6-A089D5D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de </a:t>
            </a:r>
            <a:r>
              <a:rPr lang="en-US" dirty="0" err="1"/>
              <a:t>Github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6E735-8BF2-4E75-911F-47575655B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terminal/websites&gt; </a:t>
            </a:r>
            <a:r>
              <a:rPr lang="es-PE" dirty="0" err="1"/>
              <a:t>git</a:t>
            </a:r>
            <a:r>
              <a:rPr lang="es-PE" dirty="0"/>
              <a:t> clone  </a:t>
            </a:r>
            <a:r>
              <a:rPr lang="es-PE" dirty="0">
                <a:hlinkClick r:id="rId2"/>
              </a:rPr>
              <a:t>https://github.com/rabp99/app-heroes-frontend.git --</a:t>
            </a:r>
            <a:r>
              <a:rPr lang="es-PE" dirty="0" err="1">
                <a:hlinkClick r:id="rId2"/>
              </a:rPr>
              <a:t>branch</a:t>
            </a:r>
            <a:r>
              <a:rPr lang="es-PE" dirty="0">
                <a:hlinkClick r:id="rId2"/>
              </a:rPr>
              <a:t> v1.0.0</a:t>
            </a:r>
            <a:endParaRPr lang="es-PE" dirty="0"/>
          </a:p>
          <a:p>
            <a:r>
              <a:rPr lang="en-US" dirty="0"/>
              <a:t>terminal/websites&gt;</a:t>
            </a:r>
            <a:r>
              <a:rPr lang="es-PE" dirty="0"/>
              <a:t> </a:t>
            </a:r>
            <a:r>
              <a:rPr lang="es-PE" dirty="0" err="1"/>
              <a:t>npm</a:t>
            </a:r>
            <a:r>
              <a:rPr lang="es-PE" dirty="0"/>
              <a:t> </a:t>
            </a:r>
            <a:r>
              <a:rPr lang="es-PE" dirty="0" err="1"/>
              <a:t>install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4021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69F93-05F5-401F-A378-D4EC0054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Anexos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250E3F9-5AD8-420B-85ED-77690F3D4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10408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238385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9C5E-4662-4F3A-AFB3-701672D2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Anexos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4A19FF-E8E0-49CE-9180-6AD8E1EF5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587" y="2160588"/>
            <a:ext cx="5646864" cy="3881437"/>
          </a:xfrm>
        </p:spPr>
      </p:pic>
    </p:spTree>
    <p:extLst>
      <p:ext uri="{BB962C8B-B14F-4D97-AF65-F5344CB8AC3E}">
        <p14:creationId xmlns:p14="http://schemas.microsoft.com/office/powerpoint/2010/main" val="424061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78741-02B3-4657-9758-0F796172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D3407-871E-4BB1-8E05-5265D59D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Descargar</a:t>
            </a:r>
            <a:r>
              <a:rPr lang="en-US" dirty="0"/>
              <a:t> e </a:t>
            </a: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endParaRPr lang="en-US" dirty="0"/>
          </a:p>
          <a:p>
            <a:r>
              <a:rPr lang="en-US" dirty="0" err="1"/>
              <a:t>Crear</a:t>
            </a:r>
            <a:r>
              <a:rPr lang="en-US" dirty="0"/>
              <a:t> un Proyecto nuevo</a:t>
            </a:r>
          </a:p>
          <a:p>
            <a:r>
              <a:rPr lang="en-US" dirty="0" err="1"/>
              <a:t>Estructura</a:t>
            </a:r>
            <a:r>
              <a:rPr lang="en-US" dirty="0"/>
              <a:t> de una </a:t>
            </a:r>
            <a:r>
              <a:rPr lang="en-US" dirty="0" err="1"/>
              <a:t>Aplicación</a:t>
            </a:r>
            <a:r>
              <a:rPr lang="en-US" dirty="0"/>
              <a:t> Angular</a:t>
            </a:r>
          </a:p>
          <a:p>
            <a:r>
              <a:rPr lang="en-US" dirty="0" err="1"/>
              <a:t>Creando</a:t>
            </a:r>
            <a:r>
              <a:rPr lang="en-US" dirty="0"/>
              <a:t> components</a:t>
            </a:r>
          </a:p>
          <a:p>
            <a:r>
              <a:rPr lang="en-US" dirty="0" err="1"/>
              <a:t>Establecemos</a:t>
            </a:r>
            <a:r>
              <a:rPr lang="en-US" dirty="0"/>
              <a:t> </a:t>
            </a:r>
            <a:r>
              <a:rPr lang="en-US" dirty="0" err="1"/>
              <a:t>rutas</a:t>
            </a:r>
            <a:endParaRPr lang="en-US" dirty="0"/>
          </a:p>
          <a:p>
            <a:r>
              <a:rPr lang="en-US" dirty="0" err="1"/>
              <a:t>Modificando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app.component.html</a:t>
            </a:r>
          </a:p>
          <a:p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data binding</a:t>
            </a:r>
          </a:p>
          <a:p>
            <a:r>
              <a:rPr lang="en-US" dirty="0" err="1"/>
              <a:t>Implementando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index.component</a:t>
            </a:r>
            <a:endParaRPr lang="en-US" dirty="0"/>
          </a:p>
          <a:p>
            <a:r>
              <a:rPr lang="en-US" dirty="0" err="1"/>
              <a:t>Implementando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add.component</a:t>
            </a:r>
            <a:endParaRPr lang="en-US" dirty="0"/>
          </a:p>
          <a:p>
            <a:r>
              <a:rPr lang="en-US" dirty="0" err="1"/>
              <a:t>Implementando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companies-</a:t>
            </a:r>
            <a:r>
              <a:rPr lang="en-US" dirty="0" err="1"/>
              <a:t>edit.component</a:t>
            </a:r>
            <a:endParaRPr lang="en-US" dirty="0"/>
          </a:p>
          <a:p>
            <a:r>
              <a:rPr lang="en-US" dirty="0"/>
              <a:t>Link de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A6E88-6FFC-48F2-8B33-2C4E4772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Descargar</a:t>
            </a:r>
            <a:r>
              <a:rPr lang="en-US" dirty="0"/>
              <a:t> e </a:t>
            </a:r>
            <a:r>
              <a:rPr lang="en-US" dirty="0" err="1"/>
              <a:t>instalar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1742F9-D7D1-402B-97AD-15B0A6B2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JS: </a:t>
            </a:r>
            <a:r>
              <a:rPr lang="es-PE" dirty="0">
                <a:hlinkClick r:id="rId2"/>
              </a:rPr>
              <a:t>https://nodejs.org/es/</a:t>
            </a:r>
            <a:endParaRPr lang="es-PE" dirty="0"/>
          </a:p>
          <a:p>
            <a:r>
              <a:rPr lang="es-PE" dirty="0"/>
              <a:t>Angular CLI: </a:t>
            </a:r>
            <a:r>
              <a:rPr lang="es-PE" dirty="0" err="1"/>
              <a:t>npm</a:t>
            </a:r>
            <a:r>
              <a:rPr lang="es-PE" dirty="0"/>
              <a:t> </a:t>
            </a:r>
            <a:r>
              <a:rPr lang="es-PE" dirty="0" err="1"/>
              <a:t>install</a:t>
            </a:r>
            <a:r>
              <a:rPr lang="es-PE" dirty="0"/>
              <a:t> -g @angular/cli</a:t>
            </a:r>
          </a:p>
          <a:p>
            <a:r>
              <a:rPr lang="es-PE" dirty="0"/>
              <a:t>Visual Studio </a:t>
            </a:r>
            <a:r>
              <a:rPr lang="es-PE" dirty="0" err="1"/>
              <a:t>Code</a:t>
            </a:r>
            <a:r>
              <a:rPr lang="es-PE" dirty="0"/>
              <a:t>: </a:t>
            </a:r>
            <a:r>
              <a:rPr lang="es-PE" dirty="0">
                <a:hlinkClick r:id="rId3"/>
              </a:rPr>
              <a:t>https://code.visualstudio.com/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76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937F1-462A-4D75-B1A8-4E50BFFF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un Proyecto Nuevo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9B13B-A644-4F91-A98B-8918AF69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terminal/websites&gt; ng new &lt;</a:t>
            </a:r>
            <a:r>
              <a:rPr lang="en-US" dirty="0" err="1"/>
              <a:t>app_name</a:t>
            </a:r>
            <a:r>
              <a:rPr lang="en-US" dirty="0"/>
              <a:t>&gt;</a:t>
            </a:r>
          </a:p>
          <a:p>
            <a:r>
              <a:rPr lang="en-US" dirty="0"/>
              <a:t>terminal/websites&gt; ng new app-heroes-front</a:t>
            </a:r>
          </a:p>
        </p:txBody>
      </p:sp>
    </p:spTree>
    <p:extLst>
      <p:ext uri="{BB962C8B-B14F-4D97-AF65-F5344CB8AC3E}">
        <p14:creationId xmlns:p14="http://schemas.microsoft.com/office/powerpoint/2010/main" val="21456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424A3-13A5-4653-A7F0-EA9F88C9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una </a:t>
            </a:r>
            <a:r>
              <a:rPr lang="en-US" dirty="0" err="1"/>
              <a:t>Aplicación</a:t>
            </a:r>
            <a:r>
              <a:rPr lang="en-US" dirty="0"/>
              <a:t> Angular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1868E4-258F-4DA9-8B21-DCB753CA4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102"/>
          <a:stretch/>
        </p:blipFill>
        <p:spPr>
          <a:xfrm>
            <a:off x="1677098" y="1347367"/>
            <a:ext cx="4027415" cy="5205666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419990A-167A-43AB-BE28-E91892A3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7786"/>
            <a:ext cx="3517783" cy="51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0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4E23-EE8F-415B-8BCD-E057318E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Creando</a:t>
            </a:r>
            <a:r>
              <a:rPr lang="en-US" dirty="0"/>
              <a:t> components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F30A0-9FDF-4238-9FB7-749A71AD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terminal/websites&gt; ng generate component &lt;</a:t>
            </a:r>
            <a:r>
              <a:rPr lang="en-US" dirty="0" err="1"/>
              <a:t>component_name</a:t>
            </a:r>
            <a:r>
              <a:rPr lang="en-US" dirty="0"/>
              <a:t>&gt;</a:t>
            </a:r>
          </a:p>
          <a:p>
            <a:r>
              <a:rPr lang="en-US" dirty="0"/>
              <a:t>terminal/websites&gt; ng g c companies/companies-index</a:t>
            </a:r>
          </a:p>
        </p:txBody>
      </p:sp>
    </p:spTree>
    <p:extLst>
      <p:ext uri="{BB962C8B-B14F-4D97-AF65-F5344CB8AC3E}">
        <p14:creationId xmlns:p14="http://schemas.microsoft.com/office/powerpoint/2010/main" val="224773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4384A-6F0C-4750-82B6-764A351C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Establecemos</a:t>
            </a:r>
            <a:r>
              <a:rPr lang="en-US" dirty="0"/>
              <a:t> </a:t>
            </a:r>
            <a:r>
              <a:rPr lang="en-US" dirty="0" err="1"/>
              <a:t>rutas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9B41CF-99B9-42A8-A51D-6D33326BF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041" y="2129006"/>
            <a:ext cx="9517286" cy="2126478"/>
          </a:xfrm>
        </p:spPr>
      </p:pic>
    </p:spTree>
    <p:extLst>
      <p:ext uri="{BB962C8B-B14F-4D97-AF65-F5344CB8AC3E}">
        <p14:creationId xmlns:p14="http://schemas.microsoft.com/office/powerpoint/2010/main" val="118862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7AC06-C6FD-4D37-838C-F7C41AA0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Modificando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app.component.html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461ED56-57A4-4040-B6C6-4FBC200F2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898" y="2126915"/>
            <a:ext cx="9009661" cy="1899800"/>
          </a:xfrm>
        </p:spPr>
      </p:pic>
    </p:spTree>
    <p:extLst>
      <p:ext uri="{BB962C8B-B14F-4D97-AF65-F5344CB8AC3E}">
        <p14:creationId xmlns:p14="http://schemas.microsoft.com/office/powerpoint/2010/main" val="27130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908CB-E2E3-4907-99B8-3BBD0171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Explicando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data binding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22A86C4-CEE6-460B-9210-4E2F6F698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906" y="1824912"/>
            <a:ext cx="8426897" cy="2931646"/>
          </a:xfrm>
        </p:spPr>
      </p:pic>
    </p:spTree>
    <p:extLst>
      <p:ext uri="{BB962C8B-B14F-4D97-AF65-F5344CB8AC3E}">
        <p14:creationId xmlns:p14="http://schemas.microsoft.com/office/powerpoint/2010/main" val="3550178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A000"/>
      </a:accent1>
      <a:accent2>
        <a:srgbClr val="FFCF8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22114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202</Words>
  <Application>Microsoft Office PowerPoint</Application>
  <PresentationFormat>Panorámica</PresentationFormat>
  <Paragraphs>36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</vt:lpstr>
      <vt:lpstr>Curso de Angular - 1</vt:lpstr>
      <vt:lpstr>Agenda</vt:lpstr>
      <vt:lpstr>Descargar e instalar herramientas</vt:lpstr>
      <vt:lpstr>Crear un Proyecto Nuevo</vt:lpstr>
      <vt:lpstr>Estructura de una Aplicación Angular</vt:lpstr>
      <vt:lpstr>Creando components</vt:lpstr>
      <vt:lpstr>Establecemos rutas</vt:lpstr>
      <vt:lpstr>Modificando el app.component.html</vt:lpstr>
      <vt:lpstr>Explicando el data binding</vt:lpstr>
      <vt:lpstr>Implementando el companies-index.component</vt:lpstr>
      <vt:lpstr>Implementando el companies-add.component</vt:lpstr>
      <vt:lpstr>Implementando el companies-edit.component</vt:lpstr>
      <vt:lpstr>Link de Github</vt:lpstr>
      <vt:lpstr>Anexos</vt:lpstr>
      <vt:lpstr>Anexos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Angular</dc:title>
  <dc:creator>Roberto André Bocanegra Palacios</dc:creator>
  <cp:lastModifiedBy>Roberto André Bocanegra Palacios</cp:lastModifiedBy>
  <cp:revision>10</cp:revision>
  <dcterms:created xsi:type="dcterms:W3CDTF">2022-04-22T05:43:35Z</dcterms:created>
  <dcterms:modified xsi:type="dcterms:W3CDTF">2022-05-28T00:18:56Z</dcterms:modified>
</cp:coreProperties>
</file>