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73" r:id="rId10"/>
    <p:sldId id="274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5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59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62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50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6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16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17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2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9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7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2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8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11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1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0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bp99/app-heroes-frontend.git%20--branch%20v1.0.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1tontech.angular-material" TargetMode="External"/><Relationship Id="rId2" Type="http://schemas.openxmlformats.org/officeDocument/2006/relationships/hyperlink" Target="https://marketplace.visualstudio.com/items?itemName=Angular.ng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ms-vscode.vscode-typescript-tslint-plug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FF1B-3FFB-4D80-9BAA-DD7019E36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/>
              <a:t>de Angular - 2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222DF-4F56-412F-B892-BDCAF7D2A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Qusoft</a:t>
            </a:r>
            <a:r>
              <a:rPr lang="en-US" dirty="0"/>
              <a:t> Community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AFF4B6-5925-4753-B31F-AC9CABC5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09406"/>
            <a:ext cx="2000714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edit.component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BE223D6-0B1E-4A33-AAE3-7D078B170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85" y="2160588"/>
            <a:ext cx="7422668" cy="3881437"/>
          </a:xfrm>
        </p:spPr>
      </p:pic>
    </p:spTree>
    <p:extLst>
      <p:ext uri="{BB962C8B-B14F-4D97-AF65-F5344CB8AC3E}">
        <p14:creationId xmlns:p14="http://schemas.microsoft.com/office/powerpoint/2010/main" val="63823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C6D9-3E7F-4EA9-8BC6-A089D5D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6E735-8BF2-4E75-911F-47575655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terminal/</a:t>
            </a:r>
            <a:r>
              <a:rPr lang="en-US" dirty="0" err="1"/>
              <a:t>app_dir</a:t>
            </a:r>
            <a:r>
              <a:rPr lang="en-US" dirty="0"/>
              <a:t>&gt; </a:t>
            </a:r>
            <a:r>
              <a:rPr lang="es-PE" dirty="0" err="1"/>
              <a:t>git</a:t>
            </a:r>
            <a:r>
              <a:rPr lang="es-PE" dirty="0"/>
              <a:t> clone  </a:t>
            </a:r>
            <a:r>
              <a:rPr lang="es-PE" dirty="0">
                <a:hlinkClick r:id="rId2"/>
              </a:rPr>
              <a:t>https://github.com/rabp99/app-heroes-frontend.git --</a:t>
            </a:r>
            <a:r>
              <a:rPr lang="es-PE" dirty="0" err="1">
                <a:hlinkClick r:id="rId2"/>
              </a:rPr>
              <a:t>branch</a:t>
            </a:r>
            <a:r>
              <a:rPr lang="es-PE" dirty="0">
                <a:hlinkClick r:id="rId2"/>
              </a:rPr>
              <a:t> v2.0.0</a:t>
            </a:r>
            <a:endParaRPr lang="es-PE" dirty="0"/>
          </a:p>
          <a:p>
            <a:r>
              <a:rPr lang="en-US" dirty="0"/>
              <a:t>terminal/</a:t>
            </a:r>
            <a:r>
              <a:rPr lang="en-US" dirty="0" err="1"/>
              <a:t>app_dir</a:t>
            </a:r>
            <a:r>
              <a:rPr lang="en-US" dirty="0"/>
              <a:t>&gt;</a:t>
            </a:r>
            <a:r>
              <a:rPr lang="es-PE" dirty="0"/>
              <a:t> </a:t>
            </a: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9F93-05F5-401F-A378-D4EC005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A7519B-C8E6-4F05-B540-D12F5D42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https://material.angular.io/</a:t>
            </a:r>
          </a:p>
        </p:txBody>
      </p:sp>
    </p:spTree>
    <p:extLst>
      <p:ext uri="{BB962C8B-B14F-4D97-AF65-F5344CB8AC3E}">
        <p14:creationId xmlns:p14="http://schemas.microsoft.com/office/powerpoint/2010/main" val="23838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8741-02B3-4657-9758-0F79617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D3407-871E-4BB1-8E05-5265D59D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/>
              <a:t>Instalar</a:t>
            </a:r>
            <a:r>
              <a:rPr lang="en-US" strike="sngStrike" dirty="0"/>
              <a:t> plugins para Visual Studio Code</a:t>
            </a:r>
            <a:endParaRPr lang="en-US" u="sng" strike="sngStrike" dirty="0"/>
          </a:p>
          <a:p>
            <a:r>
              <a:rPr lang="en-US" strike="sngStrike" dirty="0" err="1"/>
              <a:t>Instalar</a:t>
            </a:r>
            <a:r>
              <a:rPr lang="en-US" strike="sngStrike" dirty="0"/>
              <a:t> angular material</a:t>
            </a:r>
          </a:p>
          <a:p>
            <a:r>
              <a:rPr lang="en-US" strike="sngStrike" dirty="0" err="1"/>
              <a:t>Creando</a:t>
            </a:r>
            <a:r>
              <a:rPr lang="en-US" strike="sngStrike" dirty="0"/>
              <a:t> </a:t>
            </a:r>
            <a:r>
              <a:rPr lang="en-US" strike="sngStrike" dirty="0" err="1"/>
              <a:t>páginas</a:t>
            </a:r>
            <a:r>
              <a:rPr lang="en-US" strike="sngStrike" dirty="0"/>
              <a:t> a </a:t>
            </a:r>
            <a:r>
              <a:rPr lang="en-US" strike="sngStrike" dirty="0" err="1"/>
              <a:t>partir</a:t>
            </a:r>
            <a:r>
              <a:rPr lang="en-US" strike="sngStrike" dirty="0"/>
              <a:t> de schematics</a:t>
            </a:r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n-US" dirty="0"/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add.component</a:t>
            </a:r>
            <a:endParaRPr lang="en-US" dirty="0"/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edit.component</a:t>
            </a:r>
            <a:endParaRPr lang="en-US" dirty="0"/>
          </a:p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6E88-6FFC-48F2-8B33-2C4E4772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plugins para Visual Studio Code</a:t>
            </a:r>
            <a:endParaRPr lang="en-US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742F9-D7D1-402B-97AD-15B0A6B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Language Service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https://marketplace.visualstudio.com/items?itemName=Angular.ng-template</a:t>
            </a:r>
            <a:endParaRPr lang="en-US" dirty="0"/>
          </a:p>
          <a:p>
            <a:r>
              <a:rPr lang="es-PE" dirty="0"/>
              <a:t>Angular Material 2</a:t>
            </a:r>
          </a:p>
          <a:p>
            <a:pPr marL="0" indent="0">
              <a:buNone/>
            </a:pPr>
            <a:r>
              <a:rPr lang="es-PE" dirty="0">
                <a:hlinkClick r:id="rId3"/>
              </a:rPr>
              <a:t>https://marketplace.visualstudio.com/items?itemName=1tontech.angular-material</a:t>
            </a:r>
            <a:endParaRPr lang="es-PE" dirty="0"/>
          </a:p>
          <a:p>
            <a:r>
              <a:rPr lang="es-PE" dirty="0" err="1"/>
              <a:t>TSLint</a:t>
            </a:r>
            <a:endParaRPr lang="es-PE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https://marketplace.visualstudio.com/items?itemName=ms-vscode.vscode-typescript-tslint-plugin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324A44A-98A0-4289-A44E-9998019B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8729"/>
            <a:ext cx="1056469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E64AA6-6FE5-4035-9FE4-AB2DF9A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2925"/>
            <a:ext cx="10534382" cy="27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79E590-F736-430E-A96E-13D7DF3C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4" y="2670282"/>
            <a:ext cx="9867236" cy="37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424A3-13A5-4653-A7F0-EA9F88C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schematics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A92E23-7B19-4DF4-8AF4-29DC7DDA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generate @angular/material:navigation &lt;component-name&gt;</a:t>
            </a:r>
          </a:p>
          <a:p>
            <a:r>
              <a:rPr lang="en-US" dirty="0" err="1"/>
              <a:t>app_dir</a:t>
            </a:r>
            <a:r>
              <a:rPr lang="en-US" dirty="0"/>
              <a:t>&gt; ng generate @angular/material:dashboard &lt;component-name&gt;</a:t>
            </a:r>
          </a:p>
          <a:p>
            <a:r>
              <a:rPr lang="en-US" dirty="0" err="1"/>
              <a:t>app_dir</a:t>
            </a:r>
            <a:r>
              <a:rPr lang="en-US" dirty="0"/>
              <a:t>&gt; ng generate @angular/material:table &lt;component-name&gt;</a:t>
            </a:r>
          </a:p>
          <a:p>
            <a:endParaRPr lang="en-US" dirty="0"/>
          </a:p>
          <a:p>
            <a:endParaRPr lang="en-U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390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72445A9-086E-453F-98EF-615982093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924" y="2160588"/>
            <a:ext cx="7500190" cy="3881437"/>
          </a:xfrm>
        </p:spPr>
      </p:pic>
    </p:spTree>
    <p:extLst>
      <p:ext uri="{BB962C8B-B14F-4D97-AF65-F5344CB8AC3E}">
        <p14:creationId xmlns:p14="http://schemas.microsoft.com/office/powerpoint/2010/main" val="22477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add.component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72693AD-B880-461F-B57F-CE13794D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109" y="2160588"/>
            <a:ext cx="7459819" cy="3881437"/>
          </a:xfrm>
        </p:spPr>
      </p:pic>
    </p:spTree>
    <p:extLst>
      <p:ext uri="{BB962C8B-B14F-4D97-AF65-F5344CB8AC3E}">
        <p14:creationId xmlns:p14="http://schemas.microsoft.com/office/powerpoint/2010/main" val="320994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A000"/>
      </a:accent1>
      <a:accent2>
        <a:srgbClr val="FFCF8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22114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246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Curso de Angular - 2</vt:lpstr>
      <vt:lpstr>Agenda</vt:lpstr>
      <vt:lpstr>Instalar plugins para Visual Studio Code</vt:lpstr>
      <vt:lpstr>Instalar angular material</vt:lpstr>
      <vt:lpstr>Instalar angular material</vt:lpstr>
      <vt:lpstr>Instalar angular material</vt:lpstr>
      <vt:lpstr>Creando páginas a partir de schematics</vt:lpstr>
      <vt:lpstr>Mejorando el companies-index.component</vt:lpstr>
      <vt:lpstr>Mejorando el companies-add.component</vt:lpstr>
      <vt:lpstr>Mejorando el companies-edit.component</vt:lpstr>
      <vt:lpstr>Link de Github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Angular</dc:title>
  <dc:creator>Roberto André Bocanegra Palacios</dc:creator>
  <cp:lastModifiedBy>Roberto André Bocanegra Palacios</cp:lastModifiedBy>
  <cp:revision>20</cp:revision>
  <dcterms:created xsi:type="dcterms:W3CDTF">2022-04-22T05:43:35Z</dcterms:created>
  <dcterms:modified xsi:type="dcterms:W3CDTF">2022-05-28T00:18:45Z</dcterms:modified>
</cp:coreProperties>
</file>