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71" r:id="rId6"/>
    <p:sldId id="275" r:id="rId7"/>
    <p:sldId id="272" r:id="rId8"/>
    <p:sldId id="276" r:id="rId9"/>
    <p:sldId id="278" r:id="rId10"/>
    <p:sldId id="260" r:id="rId11"/>
    <p:sldId id="279" r:id="rId12"/>
    <p:sldId id="280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9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62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50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1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17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9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7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8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1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1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0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bp99/app-heroes-frontend.git%20--branch%20v1.0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FF1B-3FFB-4D80-9BAA-DD7019E36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/>
              <a:t>de Angular - 3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222DF-4F56-412F-B892-BDCAF7D2A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Qusoft</a:t>
            </a:r>
            <a:r>
              <a:rPr lang="en-US" dirty="0"/>
              <a:t> Community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AFF4B6-5925-4753-B31F-AC9CABC5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09406"/>
            <a:ext cx="2000714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424A3-13A5-4653-A7F0-EA9F88C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Mostrando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compañías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A92E23-7B19-4DF4-8AF4-29DC7DDA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5D39A3-C6EE-4256-9E50-4807BA65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88" y="1582460"/>
            <a:ext cx="6111023" cy="48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424A3-13A5-4653-A7F0-EA9F88C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Mostrando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compañías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A92E23-7B19-4DF4-8AF4-29DC7DDA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A2EAFB-8FC0-4B20-920F-13A8E216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930400"/>
            <a:ext cx="592537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B3C72-BE9B-47A1-83BE-3F0EEFA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Mostrando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compañías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D2E96F-7A49-4BC3-8B9A-DF07BA893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844" y="1930400"/>
            <a:ext cx="8596312" cy="3623489"/>
          </a:xfrm>
        </p:spPr>
      </p:pic>
    </p:spTree>
    <p:extLst>
      <p:ext uri="{BB962C8B-B14F-4D97-AF65-F5344CB8AC3E}">
        <p14:creationId xmlns:p14="http://schemas.microsoft.com/office/powerpoint/2010/main" val="101474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C6D9-3E7F-4EA9-8BC6-A089D5D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6E735-8BF2-4E75-911F-47575655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</a:t>
            </a:r>
            <a:r>
              <a:rPr lang="en-US" dirty="0" err="1"/>
              <a:t>app_dir</a:t>
            </a:r>
            <a:r>
              <a:rPr lang="en-US" dirty="0"/>
              <a:t>&gt; </a:t>
            </a:r>
            <a:r>
              <a:rPr lang="es-PE" dirty="0" err="1"/>
              <a:t>git</a:t>
            </a:r>
            <a:r>
              <a:rPr lang="es-PE" dirty="0"/>
              <a:t> clone  </a:t>
            </a:r>
            <a:r>
              <a:rPr lang="es-PE" dirty="0">
                <a:hlinkClick r:id="rId2"/>
              </a:rPr>
              <a:t>https://github.com/rabp99/app-heroes-frontend.git --</a:t>
            </a:r>
            <a:r>
              <a:rPr lang="es-PE" dirty="0" err="1">
                <a:hlinkClick r:id="rId2"/>
              </a:rPr>
              <a:t>branch</a:t>
            </a:r>
            <a:r>
              <a:rPr lang="es-PE" dirty="0">
                <a:hlinkClick r:id="rId2"/>
              </a:rPr>
              <a:t> v3.0.0</a:t>
            </a:r>
            <a:endParaRPr lang="es-PE" dirty="0"/>
          </a:p>
          <a:p>
            <a:r>
              <a:rPr lang="en-US" dirty="0"/>
              <a:t>terminal/</a:t>
            </a:r>
            <a:r>
              <a:rPr lang="en-US" dirty="0" err="1"/>
              <a:t>app_dir</a:t>
            </a:r>
            <a:r>
              <a:rPr lang="en-US" dirty="0"/>
              <a:t>&gt;</a:t>
            </a:r>
            <a:r>
              <a:rPr lang="es-PE" dirty="0"/>
              <a:t> </a:t>
            </a: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02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9F93-05F5-401F-A378-D4EC005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A7519B-C8E6-4F05-B540-D12F5D42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https://angular.io/guide/http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38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8741-02B3-4657-9758-0F79617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D3407-871E-4BB1-8E05-5265D59D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Conexión</a:t>
            </a:r>
            <a:r>
              <a:rPr lang="en-US" dirty="0"/>
              <a:t> del frontend al backend</a:t>
            </a:r>
          </a:p>
          <a:p>
            <a:r>
              <a:rPr lang="en-US" dirty="0" err="1"/>
              <a:t>Agregando</a:t>
            </a:r>
            <a:r>
              <a:rPr lang="en-US" dirty="0"/>
              <a:t> variables de </a:t>
            </a:r>
            <a:r>
              <a:rPr lang="en-US" dirty="0" err="1"/>
              <a:t>entorno</a:t>
            </a:r>
            <a:endParaRPr lang="en-US" dirty="0"/>
          </a:p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Config Service</a:t>
            </a:r>
          </a:p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HttpClientModule</a:t>
            </a:r>
            <a:endParaRPr lang="en-US" dirty="0"/>
          </a:p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Companies Service</a:t>
            </a:r>
          </a:p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CompaniesDataSource</a:t>
            </a:r>
            <a:endParaRPr lang="en-US" dirty="0"/>
          </a:p>
          <a:p>
            <a:r>
              <a:rPr lang="en-US" dirty="0" err="1"/>
              <a:t>Mostrando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compañías</a:t>
            </a:r>
            <a:endParaRPr lang="en-US" dirty="0"/>
          </a:p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Conexión</a:t>
            </a:r>
            <a:r>
              <a:rPr lang="en-US" dirty="0"/>
              <a:t> del frontend al backend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56A92FA6-86C7-443C-B59A-D4796179D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79" y="2253351"/>
            <a:ext cx="9768438" cy="2674250"/>
          </a:xfrm>
        </p:spPr>
      </p:pic>
    </p:spTree>
    <p:extLst>
      <p:ext uri="{BB962C8B-B14F-4D97-AF65-F5344CB8AC3E}">
        <p14:creationId xmlns:p14="http://schemas.microsoft.com/office/powerpoint/2010/main" val="21456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Agregando</a:t>
            </a:r>
            <a:r>
              <a:rPr lang="en-US" dirty="0"/>
              <a:t> variables de </a:t>
            </a:r>
            <a:r>
              <a:rPr lang="en-US" dirty="0" err="1"/>
              <a:t>entorno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33306C-5700-4E1A-AA5A-A192B698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66" y="2170363"/>
            <a:ext cx="9471067" cy="25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0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Config Service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g s shared/services/config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17C2A9-5074-4608-81DF-EBCEA908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87" y="2692590"/>
            <a:ext cx="4521825" cy="33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HttpClientModule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BBC81B-8435-4EEA-931A-0722215B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00"/>
          <a:stretch/>
        </p:blipFill>
        <p:spPr>
          <a:xfrm>
            <a:off x="4094672" y="1476462"/>
            <a:ext cx="27507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Companies Service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2CA8DD-E02F-42A6-A3FC-76E26880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F5D3A0-7736-4EAB-84AC-0260FDE5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23" y="2093838"/>
            <a:ext cx="5140090" cy="40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CompaniesDataSource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1A0EFEE-5193-4129-8E3E-CF54DCBA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49" y="1930400"/>
            <a:ext cx="7679301" cy="3881437"/>
          </a:xfrm>
        </p:spPr>
      </p:pic>
    </p:spTree>
    <p:extLst>
      <p:ext uri="{BB962C8B-B14F-4D97-AF65-F5344CB8AC3E}">
        <p14:creationId xmlns:p14="http://schemas.microsoft.com/office/powerpoint/2010/main" val="300048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CompaniesDataSource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BEEFAC-0C72-44C4-9ABE-D3ED22FA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0F3D39-7686-49E4-AAA3-7EC30EA9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55" y="1690052"/>
            <a:ext cx="6163689" cy="43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1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A000"/>
      </a:accent1>
      <a:accent2>
        <a:srgbClr val="FFCF8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22114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137</Words>
  <Application>Microsoft Office PowerPoint</Application>
  <PresentationFormat>Panorámica</PresentationFormat>
  <Paragraphs>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Curso de Angular - 3</vt:lpstr>
      <vt:lpstr>Agenda</vt:lpstr>
      <vt:lpstr>Conexión del frontend al backend</vt:lpstr>
      <vt:lpstr>Agregando variables de entorno</vt:lpstr>
      <vt:lpstr>Creando el Config Service</vt:lpstr>
      <vt:lpstr>Importando el HttpClientModule</vt:lpstr>
      <vt:lpstr>Modificando el servicio Companies Service</vt:lpstr>
      <vt:lpstr>Modificando el CompaniesDataSource</vt:lpstr>
      <vt:lpstr>Modificando el CompaniesDataSource</vt:lpstr>
      <vt:lpstr>Mostrando la información de compañías</vt:lpstr>
      <vt:lpstr>Mostrando la información de compañías</vt:lpstr>
      <vt:lpstr>Mostrando la información de compañías</vt:lpstr>
      <vt:lpstr>Link de Github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</dc:title>
  <dc:creator>Roberto André Bocanegra Palacios</dc:creator>
  <cp:lastModifiedBy>Roberto André Bocanegra Palacios</cp:lastModifiedBy>
  <cp:revision>30</cp:revision>
  <dcterms:created xsi:type="dcterms:W3CDTF">2022-04-22T05:43:35Z</dcterms:created>
  <dcterms:modified xsi:type="dcterms:W3CDTF">2022-05-28T00:18:43Z</dcterms:modified>
</cp:coreProperties>
</file>