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70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752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590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0627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550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160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3165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4176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620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292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911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176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829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484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111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78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419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06417-23C8-4387-9E06-10B9E10D2224}" type="datetimeFigureOut">
              <a:rPr lang="es-PE" smtClean="0"/>
              <a:t>28/04/2022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09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1tontech.angular-material" TargetMode="External"/><Relationship Id="rId2" Type="http://schemas.openxmlformats.org/officeDocument/2006/relationships/hyperlink" Target="https://marketplace.visualstudio.com/items?itemName=Angular.ng-templ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place.visualstudio.com/items?itemName=ms-vscode.vscode-typescript-tslint-plugi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bp99/app-heroes-frontend.git%20--branch%20v1.0.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0FF1B-3FFB-4D80-9BAA-DD7019E36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Curso</a:t>
            </a:r>
            <a:r>
              <a:rPr lang="en-US" dirty="0"/>
              <a:t> de Angular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9222DF-4F56-412F-B892-BDCAF7D2A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Qusoft</a:t>
            </a:r>
            <a:r>
              <a:rPr lang="en-US" dirty="0"/>
              <a:t> Community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AFF4B6-5925-4753-B31F-AC9CABC5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309406"/>
            <a:ext cx="2000714" cy="164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6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69F93-05F5-401F-A378-D4EC0054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Anexos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250E3F9-5AD8-420B-85ED-77690F3D4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10408"/>
            <a:ext cx="8596312" cy="3581796"/>
          </a:xfrm>
        </p:spPr>
      </p:pic>
    </p:spTree>
    <p:extLst>
      <p:ext uri="{BB962C8B-B14F-4D97-AF65-F5344CB8AC3E}">
        <p14:creationId xmlns:p14="http://schemas.microsoft.com/office/powerpoint/2010/main" val="238385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29C5E-4662-4F3A-AFB3-701672D2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Anexos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C4A19FF-E8E0-49CE-9180-6AD8E1EF5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587" y="2160588"/>
            <a:ext cx="5646864" cy="3881437"/>
          </a:xfrm>
        </p:spPr>
      </p:pic>
    </p:spTree>
    <p:extLst>
      <p:ext uri="{BB962C8B-B14F-4D97-AF65-F5344CB8AC3E}">
        <p14:creationId xmlns:p14="http://schemas.microsoft.com/office/powerpoint/2010/main" val="424061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78741-02B3-4657-9758-0F796172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D3407-871E-4BB1-8E05-5265D59D9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Instalar</a:t>
            </a:r>
            <a:r>
              <a:rPr lang="en-US" dirty="0"/>
              <a:t> plugins para Visual Studio Code</a:t>
            </a:r>
            <a:endParaRPr lang="en-US" u="sng" dirty="0"/>
          </a:p>
          <a:p>
            <a:r>
              <a:rPr lang="en-US" dirty="0" err="1"/>
              <a:t>Instalar</a:t>
            </a:r>
            <a:r>
              <a:rPr lang="en-US" dirty="0"/>
              <a:t> angular material</a:t>
            </a:r>
          </a:p>
          <a:p>
            <a:r>
              <a:rPr lang="en-US" dirty="0" err="1"/>
              <a:t>Creando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schematics</a:t>
            </a:r>
          </a:p>
          <a:p>
            <a:r>
              <a:rPr lang="en-US" dirty="0" err="1"/>
              <a:t>Mejorando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companies-</a:t>
            </a:r>
            <a:r>
              <a:rPr lang="en-US" dirty="0" err="1"/>
              <a:t>index.component</a:t>
            </a:r>
            <a:endParaRPr lang="en-US" dirty="0"/>
          </a:p>
          <a:p>
            <a:r>
              <a:rPr lang="en-US" dirty="0" err="1"/>
              <a:t>Mejorando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companies-</a:t>
            </a:r>
            <a:r>
              <a:rPr lang="en-US" dirty="0" err="1"/>
              <a:t>add.component</a:t>
            </a:r>
            <a:endParaRPr lang="en-US" dirty="0"/>
          </a:p>
          <a:p>
            <a:r>
              <a:rPr lang="en-US" dirty="0" err="1"/>
              <a:t>Mejorando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companies-</a:t>
            </a:r>
            <a:r>
              <a:rPr lang="en-US" dirty="0" err="1"/>
              <a:t>edit.component</a:t>
            </a:r>
            <a:endParaRPr lang="en-US" dirty="0"/>
          </a:p>
          <a:p>
            <a:r>
              <a:rPr lang="en-US" dirty="0"/>
              <a:t>Link de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4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A6E88-6FFC-48F2-8B33-2C4E4772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Instalar</a:t>
            </a:r>
            <a:r>
              <a:rPr lang="en-US" dirty="0"/>
              <a:t> plugins para Visual Studio Code</a:t>
            </a:r>
            <a:endParaRPr lang="en-US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1742F9-D7D1-402B-97AD-15B0A6B2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Language Service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https://marketplace.visualstudio.com/items?itemName=Angular.ng-template</a:t>
            </a:r>
            <a:endParaRPr lang="en-US" dirty="0"/>
          </a:p>
          <a:p>
            <a:r>
              <a:rPr lang="es-PE" dirty="0"/>
              <a:t>Angular Material 2</a:t>
            </a:r>
          </a:p>
          <a:p>
            <a:pPr marL="0" indent="0">
              <a:buNone/>
            </a:pPr>
            <a:r>
              <a:rPr lang="es-PE" dirty="0">
                <a:hlinkClick r:id="rId3"/>
              </a:rPr>
              <a:t>https://marketplace.visualstudio.com/items?itemName=1tontech.angular-material</a:t>
            </a:r>
            <a:endParaRPr lang="es-PE" dirty="0"/>
          </a:p>
          <a:p>
            <a:r>
              <a:rPr lang="es-PE" dirty="0" err="1"/>
              <a:t>TSLint</a:t>
            </a:r>
            <a:endParaRPr lang="es-PE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https://marketplace.visualstudio.com/items?itemName=ms-vscode.vscode-typescript-tslint-plugin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7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937F1-462A-4D75-B1A8-4E50BFFF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Instalar</a:t>
            </a:r>
            <a:r>
              <a:rPr lang="en-US" dirty="0"/>
              <a:t> angular material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9B13B-A644-4F91-A98B-8918AF69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app_dir</a:t>
            </a:r>
            <a:r>
              <a:rPr lang="en-US" dirty="0"/>
              <a:t>&gt; ng add @angular/material</a:t>
            </a:r>
          </a:p>
          <a:p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324A44A-98A0-4289-A44E-9998019B0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28729"/>
            <a:ext cx="10564699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937F1-462A-4D75-B1A8-4E50BFFF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Instalar</a:t>
            </a:r>
            <a:r>
              <a:rPr lang="en-US" dirty="0"/>
              <a:t> angular material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9B13B-A644-4F91-A98B-8918AF69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app_dir</a:t>
            </a:r>
            <a:r>
              <a:rPr lang="en-US" dirty="0"/>
              <a:t>&gt; ng add @angular/material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E64AA6-6FE5-4035-9FE4-AB2DF9A4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32925"/>
            <a:ext cx="10534382" cy="273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1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937F1-462A-4D75-B1A8-4E50BFFF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Instalar</a:t>
            </a:r>
            <a:r>
              <a:rPr lang="en-US" dirty="0"/>
              <a:t> angular material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9B13B-A644-4F91-A98B-8918AF69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app_dir</a:t>
            </a:r>
            <a:r>
              <a:rPr lang="en-US" dirty="0"/>
              <a:t>&gt; ng add @angular/material</a:t>
            </a:r>
          </a:p>
          <a:p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D79E590-F736-430E-A96E-13D7DF3C5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94" y="2670282"/>
            <a:ext cx="9867236" cy="373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2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424A3-13A5-4653-A7F0-EA9F88C9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Creando</a:t>
            </a:r>
            <a:r>
              <a:rPr lang="en-US" dirty="0"/>
              <a:t> </a:t>
            </a:r>
            <a:r>
              <a:rPr lang="en-US" dirty="0" err="1"/>
              <a:t>páginas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schematics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A92E23-7B19-4DF4-8AF4-29DC7DDA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app_dir</a:t>
            </a:r>
            <a:r>
              <a:rPr lang="en-US" dirty="0"/>
              <a:t>&gt; ng generate @angular/material:navigation &lt;component-name&gt;</a:t>
            </a:r>
          </a:p>
          <a:p>
            <a:r>
              <a:rPr lang="en-US" dirty="0" err="1"/>
              <a:t>app_dir</a:t>
            </a:r>
            <a:r>
              <a:rPr lang="en-US" dirty="0"/>
              <a:t>&gt; ng generate @angular/material:dashboard &lt;component-name&gt;</a:t>
            </a:r>
          </a:p>
          <a:p>
            <a:r>
              <a:rPr lang="en-US" dirty="0" err="1"/>
              <a:t>app_dir</a:t>
            </a:r>
            <a:r>
              <a:rPr lang="en-US" dirty="0"/>
              <a:t>&gt; ng generate @angular/material:table &lt;component-name&gt;</a:t>
            </a:r>
          </a:p>
          <a:p>
            <a:endParaRPr lang="en-US" dirty="0"/>
          </a:p>
          <a:p>
            <a:endParaRPr lang="en-US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2390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4E23-EE8F-415B-8BCD-E057318E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Mejorando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companies-</a:t>
            </a:r>
            <a:r>
              <a:rPr lang="en-US" dirty="0" err="1"/>
              <a:t>index.component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F30A0-9FDF-4238-9FB7-749A71AD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3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1C6D9-3E7F-4EA9-8BC6-A089D5D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de </a:t>
            </a:r>
            <a:r>
              <a:rPr lang="en-US" dirty="0" err="1"/>
              <a:t>Github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6E735-8BF2-4E75-911F-47575655B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terminal/websites&gt; </a:t>
            </a:r>
            <a:r>
              <a:rPr lang="es-PE" dirty="0" err="1"/>
              <a:t>git</a:t>
            </a:r>
            <a:r>
              <a:rPr lang="es-PE" dirty="0"/>
              <a:t> clone  </a:t>
            </a:r>
            <a:r>
              <a:rPr lang="es-PE" dirty="0">
                <a:hlinkClick r:id="rId2"/>
              </a:rPr>
              <a:t>https://github.com/rabp99/app-heroes-frontend.git --</a:t>
            </a:r>
            <a:r>
              <a:rPr lang="es-PE" dirty="0" err="1">
                <a:hlinkClick r:id="rId2"/>
              </a:rPr>
              <a:t>branch</a:t>
            </a:r>
            <a:r>
              <a:rPr lang="es-PE" dirty="0">
                <a:hlinkClick r:id="rId2"/>
              </a:rPr>
              <a:t> v1.0.0</a:t>
            </a:r>
            <a:endParaRPr lang="es-PE" dirty="0"/>
          </a:p>
          <a:p>
            <a:r>
              <a:rPr lang="en-US" dirty="0"/>
              <a:t>terminal/websites&gt;</a:t>
            </a:r>
            <a:r>
              <a:rPr lang="es-PE" dirty="0"/>
              <a:t> </a:t>
            </a:r>
            <a:r>
              <a:rPr lang="es-PE" dirty="0" err="1"/>
              <a:t>npm</a:t>
            </a:r>
            <a:r>
              <a:rPr lang="es-PE" dirty="0"/>
              <a:t> </a:t>
            </a:r>
            <a:r>
              <a:rPr lang="es-PE" dirty="0" err="1"/>
              <a:t>install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40215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Personalizado 5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A000"/>
      </a:accent1>
      <a:accent2>
        <a:srgbClr val="FFCF8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22114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</TotalTime>
  <Words>223</Words>
  <Application>Microsoft Office PowerPoint</Application>
  <PresentationFormat>Panorámica</PresentationFormat>
  <Paragraphs>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Curso de Angular</vt:lpstr>
      <vt:lpstr>Agenda</vt:lpstr>
      <vt:lpstr>Instalar plugins para Visual Studio Code</vt:lpstr>
      <vt:lpstr>Instalar angular material</vt:lpstr>
      <vt:lpstr>Instalar angular material</vt:lpstr>
      <vt:lpstr>Instalar angular material</vt:lpstr>
      <vt:lpstr>Creando páginas a partir de schematics</vt:lpstr>
      <vt:lpstr>Mejorando el companies-index.component</vt:lpstr>
      <vt:lpstr>Link de Github</vt:lpstr>
      <vt:lpstr>Anexos</vt:lpstr>
      <vt:lpstr>Anexos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Angular</dc:title>
  <dc:creator>Roberto André Bocanegra Palacios</dc:creator>
  <cp:lastModifiedBy>Roberto André Bocanegra Palacios</cp:lastModifiedBy>
  <cp:revision>15</cp:revision>
  <dcterms:created xsi:type="dcterms:W3CDTF">2022-04-22T05:43:35Z</dcterms:created>
  <dcterms:modified xsi:type="dcterms:W3CDTF">2022-04-29T02:59:50Z</dcterms:modified>
</cp:coreProperties>
</file>