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9EEC2-0087-78E8-A799-714D17A18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23D03C-8049-A152-0AC8-4158DC7FB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BE867A-9435-8C2D-F044-492FAE27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19AF1-1A38-2B96-DE06-0E5443C4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0032F-0B1E-8183-552F-2C67A76D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4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624B3-01EC-4531-EB70-658DFC11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E88C36-4059-64F1-F37E-0E7F537F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76B16-61BD-74F9-9F6F-BA2CC06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406493-FB96-8A23-3511-4079E139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B72FA-6CFA-6866-2943-861FCD4D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7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34CFC5-0CBD-7E7C-0230-D641C0A3D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CCA52C-2A84-536F-5BCD-D4484266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624ED-672B-0F10-B471-BEFC6146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01F60F-B49F-1C39-9B76-040FE143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990117-28D0-02D3-1A54-94785306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80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6C1EE-E39A-7935-3A16-16724E2E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DF63C4-58E6-B5E4-8F8D-4E14DEE0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B0BFAE-98E9-8379-6B28-33C2DC5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87B40-3A36-83B2-1299-7833CA22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10A4F4-DC78-491A-CED9-28425065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1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9611E-74CE-20B1-FA3C-41FFFDD2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A0CB59-071B-6C8E-A3E9-6A999DAC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2E90A-621A-13AC-308F-9016DCA5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DFFE04-B781-F08D-C61F-F6AE4668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FB144B-7534-787F-97AA-A6182441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7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2FAC-7761-9821-A5BF-2FAF157D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83CFC-BB3F-5C25-40AB-8DB2AE6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F39507-5E45-57D6-DDD2-AFB443959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A14874-D6A7-C07F-3103-CA187B4A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4C15F2-092E-D148-5A8C-6EFE7A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353B4-4A2D-AD82-1FF0-3AC21778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4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A5EF4-FE32-2300-9576-B47B190A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09970-882A-53ED-B020-83ACBFA07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63FD6F-4BC4-9DA7-69FF-47634EAC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365115-7D45-A6CF-30EF-AA459D03B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775F76-556F-BDDE-87CD-4143816F1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D41BE8-8F60-2B93-C8B0-27052FE6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48DB84-BA72-9C61-9BA2-121ABC1E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92C2AD-9ACD-1233-3C48-EEE30C41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6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08605-3A38-FF1D-4D98-B9F739FB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311FFA-59FB-2943-6115-799A6B18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E46547-C1A0-CB06-AA86-84E6FD38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A35BE0-076F-6FE0-7D98-950E742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8C3646-87DB-B25A-38D8-52A58C84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98E0C4-5E1C-3A4E-C7BF-AFA7D2A2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76107F-FA5E-905A-DE46-12B890F0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90574-E4FC-E813-DE63-A3136384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BCC269-71A7-D902-20D8-9CBBCDCE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4D124A-20BC-5651-22D9-7E80C34E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EFC660-C350-9931-EDCD-54A983D7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799CD8-97D5-E052-EB40-FDE9DC3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2131-A6DF-419A-B78D-C02D024F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4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2A4F0-E7D5-5567-E439-DE05E53A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95683A-E013-6239-2D89-93FF74D45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BCA6A6-34A2-1A91-E795-D6237164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37D8C8-499E-7238-2A37-D901B24A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77A45A-1993-9667-45C4-66C12BA1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94ED31-76BE-908E-6601-0E90A158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1FB2C6-32A3-3C00-76CD-9A8D764C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008414-101A-BBD1-A25D-5E1B670E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E4E2C5-5904-D17C-7E59-B4C106054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501C-1B3E-40E3-A4A5-746CE4C756C3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057BB-E22C-774E-755C-EC6BEE160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D542AA-E3E7-2AE1-837C-E648B7DA9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C81B-E38C-4438-8682-BA9F7E17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78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eweb.sce.uhcl.edu/xiaokun/Doc/Teaching/CENG4265/ug585-Zynq-7000-TRM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ceweb.sce.uhcl.edu/xiaokun/Doc/Teaching/CENG4265/ug585-Zynq-7000-TRM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3B16592-825C-8E28-41B9-E7830862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1057397"/>
            <a:ext cx="6884895" cy="1496649"/>
          </a:xfrm>
        </p:spPr>
        <p:txBody>
          <a:bodyPr anchor="b">
            <a:normAutofit/>
          </a:bodyPr>
          <a:lstStyle/>
          <a:p>
            <a:r>
              <a:rPr lang="zh-TW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系統晶片設計實習</a:t>
            </a:r>
            <a:r>
              <a:rPr lang="en-US" altLang="zh-TW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  <a:endParaRPr lang="zh-TW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1698B2-C781-C016-B171-9AB0544D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3429000"/>
            <a:ext cx="6096000" cy="1974573"/>
          </a:xfrm>
        </p:spPr>
        <p:txBody>
          <a:bodyPr anchor="t">
            <a:normAutofit/>
          </a:bodyPr>
          <a:lstStyle/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電子碩一甲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F112112117</a:t>
            </a:r>
          </a:p>
          <a:p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李聖鈞</a:t>
            </a:r>
          </a:p>
        </p:txBody>
      </p:sp>
    </p:spTree>
    <p:extLst>
      <p:ext uri="{BB962C8B-B14F-4D97-AF65-F5344CB8AC3E}">
        <p14:creationId xmlns:p14="http://schemas.microsoft.com/office/powerpoint/2010/main" val="38227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手冊</a:t>
            </a:r>
            <a:r>
              <a:rPr lang="en-US" altLang="zh-TW" sz="3600" b="1" dirty="0"/>
              <a:t>-IRQ</a:t>
            </a:r>
            <a:r>
              <a:rPr lang="zh-TW" altLang="en-US" sz="3600" b="1" dirty="0"/>
              <a:t>編號</a:t>
            </a:r>
            <a:endParaRPr lang="en-US" altLang="zh-TW" sz="3600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E5749D1-86CB-C5C0-4AD3-CB0648B4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99" y="2451395"/>
            <a:ext cx="5180701" cy="180598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7353BD6-8265-04E3-4746-424E5D66C451}"/>
              </a:ext>
            </a:extLst>
          </p:cNvPr>
          <p:cNvSpPr/>
          <p:nvPr/>
        </p:nvSpPr>
        <p:spPr>
          <a:xfrm>
            <a:off x="6401039" y="2827090"/>
            <a:ext cx="2180900" cy="458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7426E5A-C819-247C-4B5A-EFA35CDE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0" y="1643860"/>
            <a:ext cx="5242658" cy="34210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680D8D8-DD05-8EB7-21D9-364D7E6C35F0}"/>
              </a:ext>
            </a:extLst>
          </p:cNvPr>
          <p:cNvSpPr/>
          <p:nvPr/>
        </p:nvSpPr>
        <p:spPr>
          <a:xfrm>
            <a:off x="2592198" y="2059319"/>
            <a:ext cx="536896" cy="574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986AC0-DE80-6F09-7335-56209FA8971A}"/>
              </a:ext>
            </a:extLst>
          </p:cNvPr>
          <p:cNvSpPr/>
          <p:nvPr/>
        </p:nvSpPr>
        <p:spPr>
          <a:xfrm>
            <a:off x="2592199" y="4387442"/>
            <a:ext cx="536896" cy="31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C3932F-F56E-0E3A-1E1B-F6620AE01B9D}"/>
              </a:ext>
            </a:extLst>
          </p:cNvPr>
          <p:cNvSpPr/>
          <p:nvPr/>
        </p:nvSpPr>
        <p:spPr>
          <a:xfrm>
            <a:off x="1434517" y="1609693"/>
            <a:ext cx="2466364" cy="172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73382AA-3202-B792-67BF-7B7C1D881958}"/>
              </a:ext>
            </a:extLst>
          </p:cNvPr>
          <p:cNvCxnSpPr>
            <a:endCxn id="4" idx="0"/>
          </p:cNvCxnSpPr>
          <p:nvPr/>
        </p:nvCxnSpPr>
        <p:spPr>
          <a:xfrm flipH="1">
            <a:off x="2860646" y="1782410"/>
            <a:ext cx="25167" cy="27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4E92354-9A48-3129-317E-2D3B9027740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860646" y="2634143"/>
            <a:ext cx="1" cy="175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DE6F2F2-0379-BA75-885D-A96DDB585F9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129094" y="2346731"/>
            <a:ext cx="3271945" cy="70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33AF261-680A-FC15-336E-284091D87DC7}"/>
              </a:ext>
            </a:extLst>
          </p:cNvPr>
          <p:cNvSpPr txBox="1"/>
          <p:nvPr/>
        </p:nvSpPr>
        <p:spPr>
          <a:xfrm>
            <a:off x="4882393" y="5801954"/>
            <a:ext cx="6692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Zynq-7000 SoC Technical Reference Manual (UG585) (uhcl.edu)</a:t>
            </a:r>
            <a:r>
              <a:rPr lang="en-US" altLang="zh-TW" dirty="0"/>
              <a:t>,P231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44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手冊</a:t>
            </a:r>
            <a:r>
              <a:rPr lang="en-US" altLang="zh-TW" sz="3600" b="1" dirty="0"/>
              <a:t>-</a:t>
            </a:r>
            <a:r>
              <a:rPr lang="zh-TW" altLang="en-US" sz="3600" b="1" dirty="0"/>
              <a:t>中斷有關暫存器</a:t>
            </a:r>
            <a:endParaRPr lang="en-US" altLang="zh-TW" sz="36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E4FBB0-0EBB-F028-9149-116AFC7AEC67}"/>
              </a:ext>
            </a:extLst>
          </p:cNvPr>
          <p:cNvSpPr txBox="1"/>
          <p:nvPr/>
        </p:nvSpPr>
        <p:spPr>
          <a:xfrm>
            <a:off x="4404221" y="5801954"/>
            <a:ext cx="7170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Zynq-7000 SoC Technical Reference Manual (UG585) (uhcl.edu)</a:t>
            </a:r>
            <a:r>
              <a:rPr lang="en-US" altLang="zh-TW" dirty="0"/>
              <a:t>,P233-234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D7D09C-8157-0B3E-B8ED-EFA4D49A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192" y="1433777"/>
            <a:ext cx="5117614" cy="108419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B9AA1A7-D5BA-1ACF-69ED-9C9C7A3DF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192" y="2517975"/>
            <a:ext cx="5117614" cy="32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2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手冊</a:t>
            </a:r>
            <a:r>
              <a:rPr lang="en-US" altLang="zh-TW" sz="3600" b="1" dirty="0"/>
              <a:t>-</a:t>
            </a:r>
            <a:r>
              <a:rPr lang="zh-TW" altLang="en-US" sz="3600" b="1" dirty="0"/>
              <a:t>中斷有關暫存器</a:t>
            </a:r>
            <a:endParaRPr lang="en-US" altLang="zh-TW" sz="36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E4FBB0-0EBB-F028-9149-116AFC7AEC67}"/>
              </a:ext>
            </a:extLst>
          </p:cNvPr>
          <p:cNvSpPr txBox="1"/>
          <p:nvPr/>
        </p:nvSpPr>
        <p:spPr>
          <a:xfrm>
            <a:off x="4404221" y="5801954"/>
            <a:ext cx="7170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Zynq-7000 SoC Technical Reference Manual (UG585) (uhcl.edu)</a:t>
            </a:r>
            <a:r>
              <a:rPr lang="en-US" altLang="zh-TW" dirty="0"/>
              <a:t>,P233-234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2FDB045-1031-D60C-E79C-134F6789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95" y="2333081"/>
            <a:ext cx="6435610" cy="21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2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手冊</a:t>
            </a:r>
            <a:r>
              <a:rPr lang="en-US" altLang="zh-TW" sz="3600" b="1" dirty="0"/>
              <a:t>-</a:t>
            </a:r>
            <a:r>
              <a:rPr lang="zh-TW" altLang="en-US" sz="3600" b="1" dirty="0"/>
              <a:t>相關暫存器地址</a:t>
            </a:r>
            <a:endParaRPr lang="en-US" altLang="zh-TW" sz="36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E4FBB0-0EBB-F028-9149-116AFC7AEC67}"/>
              </a:ext>
            </a:extLst>
          </p:cNvPr>
          <p:cNvSpPr txBox="1"/>
          <p:nvPr/>
        </p:nvSpPr>
        <p:spPr>
          <a:xfrm>
            <a:off x="4278385" y="5801954"/>
            <a:ext cx="7296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Zynq-7000 SoC Technical Reference Manual (UG585) (uhcl.edu)</a:t>
            </a:r>
            <a:r>
              <a:rPr lang="en-US" altLang="zh-TW" dirty="0"/>
              <a:t>,P791</a:t>
            </a:r>
            <a:r>
              <a:rPr lang="zh-TW" altLang="en-US" dirty="0"/>
              <a:t> </a:t>
            </a:r>
            <a:r>
              <a:rPr lang="en-US" altLang="zh-TW" dirty="0"/>
              <a:t>P1431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A1073D-0297-478B-8049-F32930D6E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53" t="13585" r="10763"/>
          <a:stretch/>
        </p:blipFill>
        <p:spPr>
          <a:xfrm>
            <a:off x="965082" y="1782410"/>
            <a:ext cx="1887523" cy="20745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53E4649-3D0C-372F-7753-BCF7ED943D9A}"/>
              </a:ext>
            </a:extLst>
          </p:cNvPr>
          <p:cNvSpPr/>
          <p:nvPr/>
        </p:nvSpPr>
        <p:spPr>
          <a:xfrm>
            <a:off x="965082" y="2646952"/>
            <a:ext cx="1887523" cy="288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EAB6B2-056A-CA56-B71B-234434C7829E}"/>
              </a:ext>
            </a:extLst>
          </p:cNvPr>
          <p:cNvSpPr txBox="1"/>
          <p:nvPr/>
        </p:nvSpPr>
        <p:spPr>
          <a:xfrm>
            <a:off x="2852605" y="2606605"/>
            <a:ext cx="236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附錄</a:t>
            </a:r>
            <a:r>
              <a:rPr lang="en-US" altLang="zh-TW" dirty="0"/>
              <a:t>B</a:t>
            </a:r>
            <a:r>
              <a:rPr lang="zh-TW" altLang="en-US" dirty="0"/>
              <a:t>暫存器細節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7599368-A0A8-9108-3311-67019C142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842" y="2156481"/>
            <a:ext cx="5892388" cy="179473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5878AE1-4B1D-EBBF-2935-C8F9D975E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693" y="1902912"/>
            <a:ext cx="5966537" cy="2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FAA071-CC05-81E7-9B48-458114EF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2" y="1741022"/>
            <a:ext cx="3334215" cy="12193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基本設置</a:t>
            </a:r>
            <a:r>
              <a:rPr lang="en-US" altLang="zh-TW" sz="3600" b="1" dirty="0"/>
              <a:t>-Block Design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5DD9CB1-336C-1CF5-0528-0CB8CA54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68" y="3821957"/>
            <a:ext cx="2802621" cy="179542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A2A32F5-6067-7463-3A46-619970FC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86" y="1373520"/>
            <a:ext cx="4664542" cy="223245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41DCEB5-437E-D705-0A76-5068A480C71F}"/>
              </a:ext>
            </a:extLst>
          </p:cNvPr>
          <p:cNvSpPr/>
          <p:nvPr/>
        </p:nvSpPr>
        <p:spPr>
          <a:xfrm>
            <a:off x="3993160" y="1782410"/>
            <a:ext cx="251669" cy="25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388212-5FB3-7979-659A-7E683B336020}"/>
              </a:ext>
            </a:extLst>
          </p:cNvPr>
          <p:cNvSpPr txBox="1"/>
          <p:nvPr/>
        </p:nvSpPr>
        <p:spPr>
          <a:xfrm>
            <a:off x="1607686" y="293396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新增使用開發版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1E1928F-AE59-A3C1-4FB5-09E2D328F9D3}"/>
              </a:ext>
            </a:extLst>
          </p:cNvPr>
          <p:cNvCxnSpPr>
            <a:stCxn id="20" idx="2"/>
          </p:cNvCxnSpPr>
          <p:nvPr/>
        </p:nvCxnSpPr>
        <p:spPr>
          <a:xfrm flipH="1">
            <a:off x="2596097" y="3303292"/>
            <a:ext cx="1" cy="40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765E8BB-AD78-495E-20F3-D0876CAF6D27}"/>
              </a:ext>
            </a:extLst>
          </p:cNvPr>
          <p:cNvCxnSpPr/>
          <p:nvPr/>
        </p:nvCxnSpPr>
        <p:spPr>
          <a:xfrm flipV="1">
            <a:off x="4244829" y="3624044"/>
            <a:ext cx="2021747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0730B7-06CE-5A6D-C83E-BC8299AF538D}"/>
              </a:ext>
            </a:extLst>
          </p:cNvPr>
          <p:cNvSpPr txBox="1"/>
          <p:nvPr/>
        </p:nvSpPr>
        <p:spPr>
          <a:xfrm rot="20883233">
            <a:off x="4348680" y="33609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點擊設定中斷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DC332E-FEF5-B2B2-8FB7-745ACAA13A8C}"/>
              </a:ext>
            </a:extLst>
          </p:cNvPr>
          <p:cNvSpPr/>
          <p:nvPr/>
        </p:nvSpPr>
        <p:spPr>
          <a:xfrm>
            <a:off x="6548270" y="3303292"/>
            <a:ext cx="808212" cy="275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AC0E90C-BEA2-28ED-9BE0-A8D6CF7DD2BA}"/>
              </a:ext>
            </a:extLst>
          </p:cNvPr>
          <p:cNvSpPr/>
          <p:nvPr/>
        </p:nvSpPr>
        <p:spPr>
          <a:xfrm>
            <a:off x="7214531" y="2233594"/>
            <a:ext cx="3758269" cy="526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1AF77D2-1A4E-F73C-0048-846E4FF75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655" y="4022897"/>
            <a:ext cx="3278812" cy="2012570"/>
          </a:xfrm>
          <a:prstGeom prst="rect">
            <a:avLst/>
          </a:prstGeom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6E0A96C-8F4F-E43C-76B4-EE17876CBDB2}"/>
              </a:ext>
            </a:extLst>
          </p:cNvPr>
          <p:cNvCxnSpPr>
            <a:stCxn id="15" idx="2"/>
          </p:cNvCxnSpPr>
          <p:nvPr/>
        </p:nvCxnSpPr>
        <p:spPr>
          <a:xfrm>
            <a:off x="8868357" y="3605976"/>
            <a:ext cx="0" cy="28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148167B-5D58-D69A-41C1-866047E405D2}"/>
              </a:ext>
            </a:extLst>
          </p:cNvPr>
          <p:cNvSpPr/>
          <p:nvPr/>
        </p:nvSpPr>
        <p:spPr>
          <a:xfrm>
            <a:off x="7104813" y="5029182"/>
            <a:ext cx="931840" cy="25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B8E0BD0-B531-E664-0F0C-AFCF2A8FF1A6}"/>
              </a:ext>
            </a:extLst>
          </p:cNvPr>
          <p:cNvSpPr txBox="1"/>
          <p:nvPr/>
        </p:nvSpPr>
        <p:spPr>
          <a:xfrm>
            <a:off x="5939568" y="48176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記得連線</a:t>
            </a:r>
            <a:br>
              <a:rPr lang="en-US" altLang="zh-TW" dirty="0"/>
            </a:br>
            <a:r>
              <a:rPr lang="zh-TW" altLang="en-US" dirty="0"/>
              <a:t>對應中斷</a:t>
            </a:r>
          </a:p>
        </p:txBody>
      </p:sp>
    </p:spTree>
    <p:extLst>
      <p:ext uri="{BB962C8B-B14F-4D97-AF65-F5344CB8AC3E}">
        <p14:creationId xmlns:p14="http://schemas.microsoft.com/office/powerpoint/2010/main" val="51928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基本設置</a:t>
            </a:r>
            <a:r>
              <a:rPr lang="en-US" altLang="zh-TW" sz="3600" b="1" dirty="0"/>
              <a:t>-Block Design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388212-5FB3-7979-659A-7E683B336020}"/>
              </a:ext>
            </a:extLst>
          </p:cNvPr>
          <p:cNvSpPr txBox="1"/>
          <p:nvPr/>
        </p:nvSpPr>
        <p:spPr>
          <a:xfrm>
            <a:off x="5008202" y="2244056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新增使用</a:t>
            </a:r>
            <a:r>
              <a:rPr lang="en-US" altLang="zh-TW" dirty="0"/>
              <a:t>AXI GPIO IP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765E8BB-AD78-495E-20F3-D0876CAF6D27}"/>
              </a:ext>
            </a:extLst>
          </p:cNvPr>
          <p:cNvCxnSpPr>
            <a:cxnSpLocks/>
          </p:cNvCxnSpPr>
          <p:nvPr/>
        </p:nvCxnSpPr>
        <p:spPr>
          <a:xfrm flipH="1">
            <a:off x="4505103" y="2613388"/>
            <a:ext cx="201121" cy="40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0730B7-06CE-5A6D-C83E-BC8299AF538D}"/>
              </a:ext>
            </a:extLst>
          </p:cNvPr>
          <p:cNvSpPr txBox="1"/>
          <p:nvPr/>
        </p:nvSpPr>
        <p:spPr>
          <a:xfrm>
            <a:off x="2780761" y="261338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新增</a:t>
            </a:r>
            <a:r>
              <a:rPr lang="en-US" altLang="zh-TW" dirty="0"/>
              <a:t>LED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6E0A96C-8F4F-E43C-76B4-EE17876CBDB2}"/>
              </a:ext>
            </a:extLst>
          </p:cNvPr>
          <p:cNvCxnSpPr>
            <a:cxnSpLocks/>
          </p:cNvCxnSpPr>
          <p:nvPr/>
        </p:nvCxnSpPr>
        <p:spPr>
          <a:xfrm>
            <a:off x="3186322" y="4465482"/>
            <a:ext cx="0" cy="28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B8E0BD0-B531-E664-0F0C-AFCF2A8FF1A6}"/>
              </a:ext>
            </a:extLst>
          </p:cNvPr>
          <p:cNvSpPr txBox="1"/>
          <p:nvPr/>
        </p:nvSpPr>
        <p:spPr>
          <a:xfrm>
            <a:off x="7686897" y="42081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記得啟用中斷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8669BE-7417-4057-B928-53B87192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03" y="1445853"/>
            <a:ext cx="3181794" cy="8097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CC2AEF6-712D-6059-3FE7-9424964B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463" y="3101782"/>
            <a:ext cx="4083589" cy="101447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CFC6177-4AB6-7919-7FA7-C57531AE8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179" y="3133580"/>
            <a:ext cx="4861621" cy="107455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1F49D6E-A989-D2AA-A739-51F008C99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364" y="4162381"/>
            <a:ext cx="1190791" cy="362001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D6B60CAD-0BE9-E233-2F00-6C19A97352B7}"/>
              </a:ext>
            </a:extLst>
          </p:cNvPr>
          <p:cNvSpPr txBox="1"/>
          <p:nvPr/>
        </p:nvSpPr>
        <p:spPr>
          <a:xfrm>
            <a:off x="8121147" y="26452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新增中斷按鈕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786CBEF-D754-9EAA-DC7E-36EC5BC7E8C6}"/>
              </a:ext>
            </a:extLst>
          </p:cNvPr>
          <p:cNvCxnSpPr>
            <a:cxnSpLocks/>
          </p:cNvCxnSpPr>
          <p:nvPr/>
        </p:nvCxnSpPr>
        <p:spPr>
          <a:xfrm>
            <a:off x="7285769" y="2582181"/>
            <a:ext cx="149578" cy="36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350F269-FEC8-844A-5F8D-52E467564639}"/>
              </a:ext>
            </a:extLst>
          </p:cNvPr>
          <p:cNvCxnSpPr>
            <a:cxnSpLocks/>
          </p:cNvCxnSpPr>
          <p:nvPr/>
        </p:nvCxnSpPr>
        <p:spPr>
          <a:xfrm>
            <a:off x="8922989" y="4577464"/>
            <a:ext cx="0" cy="28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92E40E38-9E71-87FB-7E18-88BBFDF41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566" y="4878788"/>
            <a:ext cx="2114845" cy="1305107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270F5C10-7193-1F11-4E8C-C93085743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110" y="4776757"/>
            <a:ext cx="1962424" cy="1314633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9D27566E-FB1D-0BC0-69C7-F4EC5A496766}"/>
              </a:ext>
            </a:extLst>
          </p:cNvPr>
          <p:cNvSpPr/>
          <p:nvPr/>
        </p:nvSpPr>
        <p:spPr>
          <a:xfrm>
            <a:off x="2720464" y="4776757"/>
            <a:ext cx="870015" cy="241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112C0F5-53A8-922E-1A11-DDEBBB400D1A}"/>
              </a:ext>
            </a:extLst>
          </p:cNvPr>
          <p:cNvSpPr/>
          <p:nvPr/>
        </p:nvSpPr>
        <p:spPr>
          <a:xfrm>
            <a:off x="8518881" y="4886364"/>
            <a:ext cx="818065" cy="199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DB297C-4DC6-1F97-2E3B-9D1280DD4D84}"/>
              </a:ext>
            </a:extLst>
          </p:cNvPr>
          <p:cNvSpPr/>
          <p:nvPr/>
        </p:nvSpPr>
        <p:spPr>
          <a:xfrm>
            <a:off x="9092268" y="5500811"/>
            <a:ext cx="818065" cy="199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F7CE4F3-EEBC-F9DA-6829-4A65C3055D13}"/>
              </a:ext>
            </a:extLst>
          </p:cNvPr>
          <p:cNvSpPr txBox="1"/>
          <p:nvPr/>
        </p:nvSpPr>
        <p:spPr>
          <a:xfrm>
            <a:off x="9764253" y="5668288"/>
            <a:ext cx="1958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記得連接</a:t>
            </a:r>
          </a:p>
        </p:txBody>
      </p:sp>
    </p:spTree>
    <p:extLst>
      <p:ext uri="{BB962C8B-B14F-4D97-AF65-F5344CB8AC3E}">
        <p14:creationId xmlns:p14="http://schemas.microsoft.com/office/powerpoint/2010/main" val="26361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/>
              <a:t>SDK-</a:t>
            </a:r>
            <a:r>
              <a:rPr lang="zh-TW" altLang="en-US" sz="3600" b="1" dirty="0"/>
              <a:t>函式庫設定</a:t>
            </a:r>
            <a:endParaRPr lang="en-US" altLang="zh-TW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6BC369-7ABA-F157-1EB6-0432307C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2240028"/>
            <a:ext cx="922148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8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/>
              <a:t>SDK-</a:t>
            </a:r>
            <a:r>
              <a:rPr lang="zh-TW" altLang="en-US" sz="3600" b="1" dirty="0"/>
              <a:t>中斷初始化設定</a:t>
            </a:r>
            <a:endParaRPr lang="en-US" altLang="zh-TW" sz="36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5B38AA-7C0A-8828-CF85-CFA656D8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6481"/>
            <a:ext cx="10668000" cy="28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0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/>
              <a:t>SDK-</a:t>
            </a:r>
            <a:r>
              <a:rPr lang="zh-TW" altLang="en-US" sz="3600" b="1" dirty="0"/>
              <a:t>無窮迴圈計數</a:t>
            </a:r>
            <a:r>
              <a:rPr lang="en-US" altLang="zh-TW" sz="3600" b="1" dirty="0"/>
              <a:t>LED</a:t>
            </a:r>
            <a:r>
              <a:rPr lang="zh-TW" altLang="en-US" sz="3600" b="1" dirty="0"/>
              <a:t>顯示</a:t>
            </a:r>
            <a:endParaRPr lang="en-US" altLang="zh-TW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718B64-3688-7E34-8FD3-30BFDFEF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35" y="1414907"/>
            <a:ext cx="592537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/>
              <a:t>SDK-ISR</a:t>
            </a:r>
            <a:r>
              <a:rPr lang="zh-TW" altLang="en-US" sz="3600" b="1" dirty="0"/>
              <a:t>內容</a:t>
            </a:r>
            <a:endParaRPr lang="en-US" altLang="zh-TW" sz="36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B92C7E-43C0-81E9-96CC-4913BD86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985761"/>
            <a:ext cx="609685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9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/>
              <a:t>SDK-IRQ</a:t>
            </a:r>
            <a:r>
              <a:rPr lang="zh-TW" altLang="en-US" sz="3600" b="1" dirty="0"/>
              <a:t>編號</a:t>
            </a:r>
            <a:endParaRPr lang="en-US" altLang="zh-TW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4B803E-6DB0-69BE-9577-04412952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01" y="1782410"/>
            <a:ext cx="6315956" cy="4096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56C712-CDF9-D208-A0E1-A2BDAA67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01" y="2588713"/>
            <a:ext cx="6872500" cy="32891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CCC276-396F-E9C2-C232-9BE2A8844044}"/>
              </a:ext>
            </a:extLst>
          </p:cNvPr>
          <p:cNvSpPr/>
          <p:nvPr/>
        </p:nvSpPr>
        <p:spPr>
          <a:xfrm>
            <a:off x="5192785" y="4320330"/>
            <a:ext cx="780176" cy="24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2FD5302-EF7D-A8A3-54C8-648FF12E0A53}"/>
              </a:ext>
            </a:extLst>
          </p:cNvPr>
          <p:cNvCxnSpPr/>
          <p:nvPr/>
        </p:nvCxnSpPr>
        <p:spPr>
          <a:xfrm flipV="1">
            <a:off x="5771626" y="2221210"/>
            <a:ext cx="1308682" cy="197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BD5417-1785-9F4C-5B8A-BAC4FD5D4803}"/>
              </a:ext>
            </a:extLst>
          </p:cNvPr>
          <p:cNvSpPr txBox="1"/>
          <p:nvPr/>
        </p:nvSpPr>
        <p:spPr>
          <a:xfrm>
            <a:off x="7237640" y="2220296"/>
            <a:ext cx="23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系統分配至</a:t>
            </a:r>
            <a:r>
              <a:rPr lang="en-US" altLang="zh-TW" dirty="0"/>
              <a:t>IRQ</a:t>
            </a:r>
            <a:r>
              <a:rPr lang="zh-TW" altLang="en-US" dirty="0"/>
              <a:t>編號</a:t>
            </a:r>
            <a:endParaRPr lang="en-US" altLang="zh-TW" dirty="0"/>
          </a:p>
          <a:p>
            <a:r>
              <a:rPr lang="en-US" altLang="zh-TW" dirty="0"/>
              <a:t>61~68</a:t>
            </a:r>
            <a:r>
              <a:rPr lang="zh-TW" altLang="en-US" dirty="0"/>
              <a:t>至</a:t>
            </a:r>
            <a:r>
              <a:rPr lang="en-US" altLang="zh-TW" dirty="0"/>
              <a:t>84~91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6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A67F0D3-D2E4-4EFE-5EE4-ED775D8ED3F3}"/>
              </a:ext>
            </a:extLst>
          </p:cNvPr>
          <p:cNvSpPr txBox="1">
            <a:spLocks/>
          </p:cNvSpPr>
          <p:nvPr/>
        </p:nvSpPr>
        <p:spPr>
          <a:xfrm>
            <a:off x="838200" y="415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7F11E9-2CDF-7C8E-1C66-245E9A81E5B0}"/>
              </a:ext>
            </a:extLst>
          </p:cNvPr>
          <p:cNvSpPr txBox="1"/>
          <p:nvPr/>
        </p:nvSpPr>
        <p:spPr>
          <a:xfrm>
            <a:off x="3048699" y="72718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手冊</a:t>
            </a:r>
            <a:endParaRPr lang="en-US" altLang="zh-TW" sz="36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AE4FBB0-0EBB-F028-9149-116AFC7AEC67}"/>
              </a:ext>
            </a:extLst>
          </p:cNvPr>
          <p:cNvSpPr txBox="1"/>
          <p:nvPr/>
        </p:nvSpPr>
        <p:spPr>
          <a:xfrm>
            <a:off x="5480108" y="580195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Zynq-7000 SoC Technical Reference Manual (UG585) (uhcl.edu)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E5749D1-86CB-C5C0-4AD3-CB0648B4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50" y="1565501"/>
            <a:ext cx="6859200" cy="239110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54CC281-BBC2-F26D-72E8-204CD243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450" y="1373519"/>
            <a:ext cx="2314898" cy="452500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7353BD6-8265-04E3-4746-424E5D66C451}"/>
              </a:ext>
            </a:extLst>
          </p:cNvPr>
          <p:cNvSpPr/>
          <p:nvPr/>
        </p:nvSpPr>
        <p:spPr>
          <a:xfrm>
            <a:off x="1426127" y="4381273"/>
            <a:ext cx="1359017" cy="366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275346-D79D-62C1-4437-5D4E854C279F}"/>
              </a:ext>
            </a:extLst>
          </p:cNvPr>
          <p:cNvSpPr txBox="1"/>
          <p:nvPr/>
        </p:nvSpPr>
        <p:spPr>
          <a:xfrm>
            <a:off x="3619752" y="4378837"/>
            <a:ext cx="236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手冊尋找中斷章節</a:t>
            </a:r>
          </a:p>
        </p:txBody>
      </p:sp>
    </p:spTree>
    <p:extLst>
      <p:ext uri="{BB962C8B-B14F-4D97-AF65-F5344CB8AC3E}">
        <p14:creationId xmlns:p14="http://schemas.microsoft.com/office/powerpoint/2010/main" val="14028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177</Words>
  <Application>Microsoft Office PowerPoint</Application>
  <PresentationFormat>寬螢幕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Calibri</vt:lpstr>
      <vt:lpstr>Calibri Light</vt:lpstr>
      <vt:lpstr>Office 佈景主題</vt:lpstr>
      <vt:lpstr>系統晶片設計實習-HW3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系統晶片設計實習-HW3</dc:title>
  <dc:creator>F112112117</dc:creator>
  <cp:lastModifiedBy>user</cp:lastModifiedBy>
  <cp:revision>3</cp:revision>
  <dcterms:created xsi:type="dcterms:W3CDTF">2023-11-08T15:12:39Z</dcterms:created>
  <dcterms:modified xsi:type="dcterms:W3CDTF">2023-11-08T17:57:44Z</dcterms:modified>
</cp:coreProperties>
</file>