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5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9561B-6D03-5D12-B748-70268AF8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80C7E-72CC-0EB7-EB09-8437687E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E195-B920-A7FF-EAF5-C1547D82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76C1E-5309-E6BD-987B-6E37A12A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069F1-6BBD-3135-AAAA-ACE16BC8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4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A3523-DE76-CDC1-0786-1437485C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E06F57-B754-18A1-8D22-057A09D2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8B444-7135-1E8C-4241-107FA6FA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56FC0-4663-26CC-C26C-007FE416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9B180-77FA-F4F0-1E7E-12F6964F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C596F7-174A-B088-2DDE-B8C26A19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35753-DBAE-9447-09AA-D9FECFF1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210EE-C67B-088C-A5B1-F74BA8E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7CD1B-7E3D-26E8-C928-9BDB74D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AECF5-5AAF-632D-E3E8-5EAEAB1C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17713-F95B-FAFE-F081-5EF13CD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F3CC8-27F6-7804-54BE-5307606A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D393D-16F2-ECB3-3AE7-88D2361E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7A8B8-4F3D-C475-ED5C-34A2106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6F733-0429-C8BA-D21D-A9F97342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53BF-8361-0832-A509-6A1FFE1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FCFB4-041A-DA4E-42F9-088CED3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397E6-09D4-CB58-B0FE-B96F6265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E0AC1-8D9D-EE13-078F-BACF7D02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BE664-A1EB-E005-6912-0294424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ED95-B03E-4419-7057-67FF6C4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B30C8-67A7-56E5-B69B-1402892C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21DA18-431F-37CE-E0D3-89C95731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1DDBF4-D39C-DBA6-1F79-4741EA7C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68C47-893C-AF9E-6BF3-14E8D31A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987A28-F93D-A0BD-FEF6-7BB4E7DD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58AFA-5E4A-B034-55AC-379B7948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F8AF6-B496-9C23-C7B6-989935C5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37525A-2103-B722-B572-82264621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D7A873-D1A4-AA2E-AC5C-63CF3CFA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48173-5F5A-A111-47DA-C26890DD4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CF0C3F-3741-CEA8-1661-2ACF461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C167C-4A8C-A7EE-BC11-6CF9C758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CE75B4-D2AE-1B69-F3B1-5979E35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8AD2B-61EC-2FB9-6FEE-0427A9D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205131-E04B-C472-DE75-1B7D8C7B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5827B7-78FA-672A-21A7-BFF5856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0C001-1EDD-FF4B-56C4-DBC39283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C7706-D184-03F2-08F0-4A8B98E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748148-BF18-182E-35D1-D6AC37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7A598-543A-3157-F517-A9FBF5D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82720-1E99-F2CF-F3F0-7E24682C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3447F-BAE4-9C3D-6F32-045DC845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41516F-4556-00E5-458E-C49DFDA9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B8D7C8-62E2-A188-3A07-2DF2D54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0F439-6EF8-680E-357A-F77A05A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17253-0A8B-0BB9-F8EA-12E9A665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36A8D-343F-9F82-139B-D795E7ED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F06651-841E-3195-FE94-F2D6F8B3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0B9AF-512A-4C3C-50B0-7BAC18C9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7EBD6-E24C-91E3-3A60-7307FF3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FA9D6E-8EF8-D06F-4F92-AB9B07A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B7921-A453-C567-17AB-357513F0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0A340C-D25E-025B-C782-D151634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76DFA2-9031-E9AF-BFE6-52B67063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A02E9-9CB9-63E8-E741-99321D91F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7060-E8F7-4E78-A979-0A61A624EBF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9A63AF-E951-7B96-9480-250134DE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7F388-A734-4E45-ED69-656F8F424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ahuatengmmp/article/details/100803100" TargetMode="External"/><Relationship Id="rId2" Type="http://schemas.openxmlformats.org/officeDocument/2006/relationships/hyperlink" Target="https://github.com/KyanChen/DQN_Maze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fiasd.pixnet.net/blog/post/275774124-%E6%B7%B1%E5%BA%A6%E5%AD%B8%E7%BF%92%E6%BF%80%E5%8B%B5%E5%87%BD%E6%95%B8%E4%BB%8B%E7%B4%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2ABE-E075-6B79-4A99-16D93EAC8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DQN</a:t>
            </a:r>
            <a:r>
              <a:rPr lang="zh-TW" altLang="en-US" dirty="0"/>
              <a:t>走迷宮遊戲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A56984-33C4-D2B0-E229-098383F7C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姓名：李聖鈞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C108112104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6B1636-D877-1B77-2D38-D114E43A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2"/>
          <a:stretch/>
        </p:blipFill>
        <p:spPr>
          <a:xfrm>
            <a:off x="9120935" y="177281"/>
            <a:ext cx="2654298" cy="25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ADC4B-B97F-2219-F25F-FC856327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走迷宮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BB05A0-6971-F755-0DBA-677105BD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2"/>
          <a:stretch/>
        </p:blipFill>
        <p:spPr>
          <a:xfrm>
            <a:off x="7657584" y="2333461"/>
            <a:ext cx="3696216" cy="36181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49FA5E-9394-7F24-9D38-BDD86FE3FB9F}"/>
              </a:ext>
            </a:extLst>
          </p:cNvPr>
          <p:cNvSpPr txBox="1"/>
          <p:nvPr/>
        </p:nvSpPr>
        <p:spPr>
          <a:xfrm>
            <a:off x="1097417" y="3101491"/>
            <a:ext cx="5514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透過</a:t>
            </a:r>
            <a:r>
              <a:rPr lang="en-US" altLang="zh-TW" sz="2800" dirty="0"/>
              <a:t>Agent</a:t>
            </a:r>
            <a:r>
              <a:rPr lang="zh-TW" altLang="en-US" sz="2800" dirty="0"/>
              <a:t>來操控</a:t>
            </a:r>
            <a:r>
              <a:rPr lang="zh-TW" altLang="en-US" sz="2800" dirty="0">
                <a:solidFill>
                  <a:schemeClr val="accent1"/>
                </a:solidFill>
              </a:rPr>
              <a:t>藍點</a:t>
            </a:r>
            <a:r>
              <a:rPr lang="en-US" altLang="zh-TW" sz="2800" dirty="0">
                <a:solidFill>
                  <a:schemeClr val="accent1"/>
                </a:solidFill>
              </a:rPr>
              <a:t>(</a:t>
            </a:r>
            <a:r>
              <a:rPr lang="zh-TW" altLang="en-US" sz="2800" dirty="0">
                <a:solidFill>
                  <a:schemeClr val="accent1"/>
                </a:solidFill>
              </a:rPr>
              <a:t>人物</a:t>
            </a:r>
            <a:r>
              <a:rPr lang="en-US" altLang="zh-TW" sz="2800">
                <a:solidFill>
                  <a:schemeClr val="accent1"/>
                </a:solidFill>
              </a:rPr>
              <a:t>)</a:t>
            </a:r>
            <a:r>
              <a:rPr lang="zh-TW" altLang="en-US" sz="2800"/>
              <a:t>，</a:t>
            </a:r>
            <a:r>
              <a:rPr lang="zh-TW" altLang="en-US" sz="2800" dirty="0"/>
              <a:t>一旦觸碰到</a:t>
            </a:r>
            <a:r>
              <a:rPr lang="zh-TW" altLang="en-US" sz="2800" dirty="0">
                <a:solidFill>
                  <a:srgbClr val="FF0000"/>
                </a:solidFill>
              </a:rPr>
              <a:t>紅點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地雷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zh-TW" altLang="en-US" sz="2800" dirty="0"/>
              <a:t>則</a:t>
            </a:r>
            <a:r>
              <a:rPr lang="zh-TW" altLang="en-US" sz="2800" dirty="0">
                <a:solidFill>
                  <a:srgbClr val="FF0000"/>
                </a:solidFill>
              </a:rPr>
              <a:t>遊戲結束</a:t>
            </a:r>
            <a:r>
              <a:rPr lang="zh-TW" altLang="en-US" sz="2800" dirty="0"/>
              <a:t>並重來，目標的最終目的為找到前往</a:t>
            </a:r>
            <a:r>
              <a:rPr lang="zh-TW" altLang="en-US" sz="2800" dirty="0">
                <a:solidFill>
                  <a:schemeClr val="accent6"/>
                </a:solidFill>
              </a:rPr>
              <a:t>綠點</a:t>
            </a:r>
            <a:r>
              <a:rPr lang="en-US" altLang="zh-TW" sz="2800" dirty="0">
                <a:solidFill>
                  <a:schemeClr val="accent6"/>
                </a:solidFill>
              </a:rPr>
              <a:t>(</a:t>
            </a:r>
            <a:r>
              <a:rPr lang="zh-TW" altLang="en-US" sz="2800" dirty="0">
                <a:solidFill>
                  <a:schemeClr val="accent6"/>
                </a:solidFill>
              </a:rPr>
              <a:t>目的地</a:t>
            </a:r>
            <a:r>
              <a:rPr lang="en-US" altLang="zh-TW" sz="2800" dirty="0">
                <a:solidFill>
                  <a:schemeClr val="accent6"/>
                </a:solidFill>
              </a:rPr>
              <a:t>)</a:t>
            </a:r>
            <a:r>
              <a:rPr lang="zh-TW" altLang="en-US" sz="2800" dirty="0"/>
              <a:t>的路</a:t>
            </a:r>
          </a:p>
        </p:txBody>
      </p:sp>
    </p:spTree>
    <p:extLst>
      <p:ext uri="{BB962C8B-B14F-4D97-AF65-F5344CB8AC3E}">
        <p14:creationId xmlns:p14="http://schemas.microsoft.com/office/powerpoint/2010/main" val="11098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4A2B1-539D-A5AC-BC81-17CD102E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DQN</a:t>
            </a:r>
            <a:r>
              <a:rPr lang="zh-TW" altLang="en-US" dirty="0"/>
              <a:t>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DC16DF-53E7-E6E3-BFC9-7433BFB7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10" y="2247735"/>
            <a:ext cx="5811061" cy="236253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7590B8C-819B-8E77-E4A2-A783AC79D25C}"/>
              </a:ext>
            </a:extLst>
          </p:cNvPr>
          <p:cNvSpPr txBox="1"/>
          <p:nvPr/>
        </p:nvSpPr>
        <p:spPr>
          <a:xfrm>
            <a:off x="7968673" y="4862511"/>
            <a:ext cx="17281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DQN</a:t>
            </a:r>
            <a:r>
              <a:rPr lang="zh-TW" altLang="en-US" sz="2400" dirty="0"/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752A0B-2881-4244-80F5-2D5B90D9AE77}"/>
              </a:ext>
            </a:extLst>
          </p:cNvPr>
          <p:cNvSpPr txBox="1"/>
          <p:nvPr/>
        </p:nvSpPr>
        <p:spPr>
          <a:xfrm>
            <a:off x="779477" y="2646520"/>
            <a:ext cx="4555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DQN</a:t>
            </a:r>
            <a:r>
              <a:rPr lang="zh-TW" altLang="en-US" sz="2800" dirty="0"/>
              <a:t>為強化學習的一種，是一種互動式的學習，透過不斷的嘗試與記憶，</a:t>
            </a:r>
            <a:r>
              <a:rPr lang="zh-TW" altLang="en-US" sz="28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獲得正向和負向的經驗，</a:t>
            </a:r>
            <a:r>
              <a:rPr lang="zh-TW" altLang="en-US" sz="2800" dirty="0"/>
              <a:t>最終得出一個能夠獲得最多獎勵的行動方式。</a:t>
            </a:r>
          </a:p>
        </p:txBody>
      </p:sp>
    </p:spTree>
    <p:extLst>
      <p:ext uri="{BB962C8B-B14F-4D97-AF65-F5344CB8AC3E}">
        <p14:creationId xmlns:p14="http://schemas.microsoft.com/office/powerpoint/2010/main" val="7997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495F0-160C-1E37-F8EF-187EECF6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351D9-7099-D69E-A468-7F549683CF43}"/>
              </a:ext>
            </a:extLst>
          </p:cNvPr>
          <p:cNvSpPr txBox="1"/>
          <p:nvPr/>
        </p:nvSpPr>
        <p:spPr>
          <a:xfrm>
            <a:off x="838200" y="1690688"/>
            <a:ext cx="541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</a:rPr>
              <a:t>藍點 </a:t>
            </a:r>
            <a:r>
              <a:rPr lang="en-US" altLang="zh-TW" sz="2400" dirty="0">
                <a:solidFill>
                  <a:schemeClr val="accent1"/>
                </a:solidFill>
              </a:rPr>
              <a:t>Agent</a:t>
            </a:r>
            <a:r>
              <a:rPr lang="zh-TW" altLang="en-US" sz="2400" dirty="0">
                <a:solidFill>
                  <a:schemeClr val="accent1"/>
                </a:solidFill>
              </a:rPr>
              <a:t>控制的人物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紅點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地雷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-0.5</a:t>
            </a:r>
            <a:r>
              <a:rPr lang="zh-TW" altLang="en-US" sz="2400" dirty="0">
                <a:solidFill>
                  <a:srgbClr val="FF0000"/>
                </a:solidFill>
              </a:rPr>
              <a:t>分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chemeClr val="accent6"/>
                </a:solidFill>
              </a:rPr>
              <a:t>綠點</a:t>
            </a:r>
            <a:r>
              <a:rPr lang="en-US" altLang="zh-TW" sz="2400" dirty="0">
                <a:solidFill>
                  <a:schemeClr val="accent6"/>
                </a:solidFill>
              </a:rPr>
              <a:t>(</a:t>
            </a:r>
            <a:r>
              <a:rPr lang="zh-TW" altLang="en-US" sz="2400" dirty="0">
                <a:solidFill>
                  <a:schemeClr val="accent6"/>
                </a:solidFill>
              </a:rPr>
              <a:t>目的地</a:t>
            </a:r>
            <a:r>
              <a:rPr lang="en-US" altLang="zh-TW" sz="2400" dirty="0">
                <a:solidFill>
                  <a:schemeClr val="accent6"/>
                </a:solidFill>
              </a:rPr>
              <a:t>)</a:t>
            </a:r>
            <a:r>
              <a:rPr lang="zh-TW" altLang="en-US" sz="2400" dirty="0">
                <a:solidFill>
                  <a:schemeClr val="accent6"/>
                </a:solidFill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</a:rPr>
              <a:t>+1</a:t>
            </a:r>
            <a:r>
              <a:rPr lang="zh-TW" altLang="en-US" sz="2400" dirty="0">
                <a:solidFill>
                  <a:schemeClr val="accent6"/>
                </a:solidFill>
              </a:rPr>
              <a:t>  分</a:t>
            </a:r>
            <a:endParaRPr lang="en-US" altLang="zh-TW" sz="2400" dirty="0">
              <a:solidFill>
                <a:schemeClr val="accent6"/>
              </a:solidFill>
            </a:endParaRPr>
          </a:p>
          <a:p>
            <a:r>
              <a:rPr lang="zh-TW" altLang="en-US" sz="2400" dirty="0"/>
              <a:t>每當藍點在原地踏步、撞牆時，則會</a:t>
            </a:r>
            <a:r>
              <a:rPr lang="en-US" altLang="zh-TW" sz="2400" dirty="0"/>
              <a:t>-0.5</a:t>
            </a:r>
            <a:r>
              <a:rPr lang="zh-TW" altLang="en-US" sz="2400" dirty="0"/>
              <a:t>分，當踩到地雷或者是到目的地時會結束遊戲，並開始下一場遊戲。</a:t>
            </a:r>
            <a:endParaRPr lang="en-US" altLang="zh-TW" sz="2400" dirty="0"/>
          </a:p>
          <a:p>
            <a:endParaRPr lang="zh-TW" altLang="en-US" sz="2400" dirty="0">
              <a:solidFill>
                <a:schemeClr val="accent6"/>
              </a:solidFill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C24F4C4-11CB-2A2F-9138-F05C7887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339" y="1995909"/>
            <a:ext cx="1991003" cy="2067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A530F4-1BAE-AFCD-8B98-50A22004ABF6}"/>
              </a:ext>
            </a:extLst>
          </p:cNvPr>
          <p:cNvSpPr txBox="1"/>
          <p:nvPr/>
        </p:nvSpPr>
        <p:spPr>
          <a:xfrm>
            <a:off x="8791613" y="1421669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28083D5-92EB-1F26-CCEC-EDC0D8F6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63123"/>
            <a:ext cx="5774306" cy="25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6D980BA-DD6E-EE6B-D98D-8A2532C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965" y="5436331"/>
            <a:ext cx="4428433" cy="8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2EA6D3-FC1D-FB87-4B9D-F9176CB23541}"/>
              </a:ext>
            </a:extLst>
          </p:cNvPr>
          <p:cNvSpPr txBox="1"/>
          <p:nvPr/>
        </p:nvSpPr>
        <p:spPr>
          <a:xfrm>
            <a:off x="6772012" y="214048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特徵為藍點、紅點、綠點的座標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C8F759-5805-071C-E9F8-497D3589B52D}"/>
              </a:ext>
            </a:extLst>
          </p:cNvPr>
          <p:cNvSpPr txBox="1"/>
          <p:nvPr/>
        </p:nvSpPr>
        <p:spPr>
          <a:xfrm>
            <a:off x="6505420" y="2663702"/>
            <a:ext cx="568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類別為控制上、下、左、右的方向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E3174-1B37-8F42-1745-53E167B3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681803"/>
            <a:ext cx="54959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789927C-D866-B687-455D-6C0E1CFCF653}"/>
              </a:ext>
            </a:extLst>
          </p:cNvPr>
          <p:cNvSpPr txBox="1"/>
          <p:nvPr/>
        </p:nvSpPr>
        <p:spPr>
          <a:xfrm>
            <a:off x="3481431" y="35118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E57C3-0118-6E03-F597-33D8F3E89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2"/>
          <a:stretch/>
        </p:blipFill>
        <p:spPr>
          <a:xfrm>
            <a:off x="8050704" y="3671079"/>
            <a:ext cx="2654298" cy="25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B2F97-590D-CF3E-4CCC-47AF612F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1550114"/>
            <a:ext cx="10728649" cy="1325563"/>
          </a:xfrm>
        </p:spPr>
        <p:txBody>
          <a:bodyPr/>
          <a:lstStyle/>
          <a:p>
            <a:r>
              <a:rPr lang="zh-TW" altLang="en-US" dirty="0"/>
              <a:t>訓練後                               剛開始</a:t>
            </a:r>
          </a:p>
        </p:txBody>
      </p:sp>
      <p:pic>
        <p:nvPicPr>
          <p:cNvPr id="4" name="2022-10-20 12-23-25">
            <a:hlinkClick r:id="" action="ppaction://media"/>
            <a:extLst>
              <a:ext uri="{FF2B5EF4-FFF2-40B4-BE49-F238E27FC236}">
                <a16:creationId xmlns:a16="http://schemas.microsoft.com/office/drawing/2014/main" id="{065AEDEC-375D-3EEB-3894-2E98B87A56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849" y="2679733"/>
            <a:ext cx="5537151" cy="3114577"/>
          </a:xfrm>
        </p:spPr>
      </p:pic>
      <p:pic>
        <p:nvPicPr>
          <p:cNvPr id="5" name="2022-10-20 12-22-57">
            <a:hlinkClick r:id="" action="ppaction://media"/>
            <a:extLst>
              <a:ext uri="{FF2B5EF4-FFF2-40B4-BE49-F238E27FC236}">
                <a16:creationId xmlns:a16="http://schemas.microsoft.com/office/drawing/2014/main" id="{6EB302E1-61E0-09AD-1E36-E87DB27C81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99115" y="2679733"/>
            <a:ext cx="5537026" cy="31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E6F79-125D-9BF8-0BA8-9AF7287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EA05A-84B4-265A-1DC4-78D236A7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KyanChen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DQN_MazeGame</a:t>
            </a:r>
            <a:r>
              <a:rPr lang="en-US" altLang="zh-TW" dirty="0">
                <a:hlinkClick r:id="rId2"/>
              </a:rPr>
              <a:t>: </a:t>
            </a:r>
            <a:r>
              <a:rPr lang="zh-TW" altLang="en-US" dirty="0">
                <a:hlinkClick r:id="rId2"/>
              </a:rPr>
              <a:t>基于强化学习</a:t>
            </a:r>
            <a:r>
              <a:rPr lang="en-US" altLang="zh-TW" dirty="0">
                <a:hlinkClick r:id="rId2"/>
              </a:rPr>
              <a:t>DQN</a:t>
            </a:r>
            <a:r>
              <a:rPr lang="zh-TW" altLang="en-US" dirty="0">
                <a:hlinkClick r:id="rId2"/>
              </a:rPr>
              <a:t>实现的走迷宫程序 </a:t>
            </a:r>
            <a:r>
              <a:rPr lang="en-US" altLang="zh-TW" dirty="0">
                <a:hlinkClick r:id="rId2"/>
              </a:rPr>
              <a:t>(github.com)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</a:t>
            </a:r>
            <a:r>
              <a:rPr lang="en-US" altLang="zh-TW" dirty="0"/>
              <a:t>GITHUB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400" dirty="0">
                <a:hlinkClick r:id="rId3"/>
              </a:rPr>
              <a:t>(7</a:t>
            </a:r>
            <a:r>
              <a:rPr lang="zh-TW" altLang="en-US" sz="1400" dirty="0">
                <a:hlinkClick r:id="rId3"/>
              </a:rPr>
              <a:t>条消息</a:t>
            </a:r>
            <a:r>
              <a:rPr lang="en-US" altLang="zh-TW" sz="1400" dirty="0">
                <a:hlinkClick r:id="rId3"/>
              </a:rPr>
              <a:t>) [Deep Q Learning] </a:t>
            </a:r>
            <a:r>
              <a:rPr lang="en-US" altLang="zh-TW" sz="1400" dirty="0" err="1">
                <a:hlinkClick r:id="rId3"/>
              </a:rPr>
              <a:t>pytorch</a:t>
            </a:r>
            <a:r>
              <a:rPr lang="en-US" altLang="zh-TW" sz="1400" dirty="0">
                <a:hlinkClick r:id="rId3"/>
              </a:rPr>
              <a:t> </a:t>
            </a:r>
            <a:r>
              <a:rPr lang="zh-TW" altLang="en-US" sz="1400" dirty="0">
                <a:hlinkClick r:id="rId3"/>
              </a:rPr>
              <a:t>从零开始建立一个简单的</a:t>
            </a:r>
            <a:r>
              <a:rPr lang="en-US" altLang="zh-TW" sz="1400" dirty="0">
                <a:hlinkClick r:id="rId3"/>
              </a:rPr>
              <a:t>DQN--</a:t>
            </a:r>
            <a:r>
              <a:rPr lang="zh-TW" altLang="en-US" sz="1400" dirty="0">
                <a:hlinkClick r:id="rId3"/>
              </a:rPr>
              <a:t>走迷宫游戏</a:t>
            </a:r>
            <a:r>
              <a:rPr lang="en-US" altLang="zh-TW" sz="1400" dirty="0">
                <a:hlinkClick r:id="rId3"/>
              </a:rPr>
              <a:t>_</a:t>
            </a:r>
            <a:r>
              <a:rPr lang="en-US" altLang="zh-TW" sz="1400" dirty="0" err="1">
                <a:hlinkClick r:id="rId3"/>
              </a:rPr>
              <a:t>mahuatengmmp</a:t>
            </a:r>
            <a:r>
              <a:rPr lang="zh-TW" altLang="en-US" sz="1400" dirty="0">
                <a:hlinkClick r:id="rId3"/>
              </a:rPr>
              <a:t>的博客</a:t>
            </a:r>
            <a:r>
              <a:rPr lang="en-US" altLang="zh-TW" sz="1400" dirty="0">
                <a:hlinkClick r:id="rId3"/>
              </a:rPr>
              <a:t>-CSDN</a:t>
            </a:r>
            <a:r>
              <a:rPr lang="zh-TW" altLang="en-US" sz="1400" dirty="0">
                <a:hlinkClick r:id="rId3"/>
              </a:rPr>
              <a:t>博客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050" dirty="0">
                <a:hlinkClick r:id="rId4"/>
              </a:rPr>
              <a:t>深度學習激勵函數介紹 </a:t>
            </a:r>
            <a:r>
              <a:rPr lang="en-US" altLang="zh-TW" sz="1050" dirty="0">
                <a:hlinkClick r:id="rId4"/>
              </a:rPr>
              <a:t>@ </a:t>
            </a:r>
            <a:r>
              <a:rPr lang="zh-TW" altLang="en-US" sz="1050" dirty="0">
                <a:hlinkClick r:id="rId4"/>
              </a:rPr>
              <a:t>大家一起學</a:t>
            </a:r>
            <a:r>
              <a:rPr lang="en-US" altLang="zh-TW" sz="1050" dirty="0">
                <a:hlinkClick r:id="rId4"/>
              </a:rPr>
              <a:t>AI :: </a:t>
            </a:r>
            <a:r>
              <a:rPr lang="zh-TW" altLang="en-US" sz="1050" dirty="0">
                <a:hlinkClick r:id="rId4"/>
              </a:rPr>
              <a:t>痞客邦 </a:t>
            </a:r>
            <a:r>
              <a:rPr lang="en-US" altLang="zh-TW" sz="1050" dirty="0">
                <a:hlinkClick r:id="rId4"/>
              </a:rPr>
              <a:t>:: (pixnet.net)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dirty="0"/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205896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270</Words>
  <Application>Microsoft Office PowerPoint</Application>
  <PresentationFormat>寬螢幕</PresentationFormat>
  <Paragraphs>25</Paragraphs>
  <Slides>7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佈景主題</vt:lpstr>
      <vt:lpstr>DQN走迷宮遊戲</vt:lpstr>
      <vt:lpstr>走迷宮</vt:lpstr>
      <vt:lpstr>DQN介紹</vt:lpstr>
      <vt:lpstr>Reward</vt:lpstr>
      <vt:lpstr>PowerPoint 簡報</vt:lpstr>
      <vt:lpstr>訓練後                               剛開始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DQN迷宮遊戲</dc:title>
  <dc:creator>聖鈞 李</dc:creator>
  <cp:lastModifiedBy>聖鈞 李</cp:lastModifiedBy>
  <cp:revision>4</cp:revision>
  <dcterms:created xsi:type="dcterms:W3CDTF">2022-10-20T04:19:54Z</dcterms:created>
  <dcterms:modified xsi:type="dcterms:W3CDTF">2022-10-27T05:03:23Z</dcterms:modified>
</cp:coreProperties>
</file>