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9561B-6D03-5D12-B748-70268AF8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80C7E-72CC-0EB7-EB09-8437687E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E195-B920-A7FF-EAF5-C1547D82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76C1E-5309-E6BD-987B-6E37A12A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069F1-6BBD-3135-AAAA-ACE16BC8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4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A3523-DE76-CDC1-0786-1437485C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E06F57-B754-18A1-8D22-057A09D2F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8B444-7135-1E8C-4241-107FA6FA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956FC0-4663-26CC-C26C-007FE416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9B180-77FA-F4F0-1E7E-12F6964F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C596F7-174A-B088-2DDE-B8C26A19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35753-DBAE-9447-09AA-D9FECFF1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210EE-C67B-088C-A5B1-F74BA8E0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7CD1B-7E3D-26E8-C928-9BDB74D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AECF5-5AAF-632D-E3E8-5EAEAB1C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17713-F95B-FAFE-F081-5EF13CD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F3CC8-27F6-7804-54BE-5307606A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D393D-16F2-ECB3-3AE7-88D2361E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7A8B8-4F3D-C475-ED5C-34A2106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6F733-0429-C8BA-D21D-A9F97342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53BF-8361-0832-A509-6A1FFE1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FCFB4-041A-DA4E-42F9-088CED3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B397E6-09D4-CB58-B0FE-B96F6265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E0AC1-8D9D-EE13-078F-BACF7D02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BE664-A1EB-E005-6912-0294424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ED95-B03E-4419-7057-67FF6C4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B30C8-67A7-56E5-B69B-1402892C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21DA18-431F-37CE-E0D3-89C95731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1DDBF4-D39C-DBA6-1F79-4741EA7C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68C47-893C-AF9E-6BF3-14E8D31A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987A28-F93D-A0BD-FEF6-7BB4E7DD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58AFA-5E4A-B034-55AC-379B7948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6F8AF6-B496-9C23-C7B6-989935C5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37525A-2103-B722-B572-82264621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D7A873-D1A4-AA2E-AC5C-63CF3CFA0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048173-5F5A-A111-47DA-C26890DD4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CF0C3F-3741-CEA8-1661-2ACF4610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C167C-4A8C-A7EE-BC11-6CF9C758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CE75B4-D2AE-1B69-F3B1-5979E35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8AD2B-61EC-2FB9-6FEE-0427A9D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205131-E04B-C472-DE75-1B7D8C7B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5827B7-78FA-672A-21A7-BFF5856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0C001-1EDD-FF4B-56C4-DBC39283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0C7706-D184-03F2-08F0-4A8B98E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748148-BF18-182E-35D1-D6AC37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7A598-543A-3157-F517-A9FBF5D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82720-1E99-F2CF-F3F0-7E24682C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3447F-BAE4-9C3D-6F32-045DC845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41516F-4556-00E5-458E-C49DFDA9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B8D7C8-62E2-A188-3A07-2DF2D54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0F439-6EF8-680E-357A-F77A05A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17253-0A8B-0BB9-F8EA-12E9A665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36A8D-343F-9F82-139B-D795E7ED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F06651-841E-3195-FE94-F2D6F8B3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E0B9AF-512A-4C3C-50B0-7BAC18C9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7EBD6-E24C-91E3-3A60-7307FF3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FA9D6E-8EF8-D06F-4F92-AB9B07A2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B7921-A453-C567-17AB-357513F0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0A340C-D25E-025B-C782-D151634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76DFA2-9031-E9AF-BFE6-52B67063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A02E9-9CB9-63E8-E741-99321D91F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7060-E8F7-4E78-A979-0A61A624EBFE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9A63AF-E951-7B96-9480-250134DE8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7F388-A734-4E45-ED69-656F8F424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ahuatengmmp/article/details/100803100" TargetMode="External"/><Relationship Id="rId2" Type="http://schemas.openxmlformats.org/officeDocument/2006/relationships/hyperlink" Target="https://github.com/KyanChen/DQN_MazeG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22ABE-E075-6B79-4A99-16D93EAC8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DQN</a:t>
            </a:r>
            <a:r>
              <a:rPr lang="zh-TW" altLang="en-US" dirty="0"/>
              <a:t>迷宮遊戲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A56984-33C4-D2B0-E229-098383F7C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姓名：李聖鈞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C108112104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F2D8D5-3D19-34B2-68F0-02D4B4CC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440" y="566593"/>
            <a:ext cx="199100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7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4A2B1-539D-A5AC-BC81-17CD102E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AA7B5EE-79CF-3C77-63F9-42D92BFA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703" y="1286024"/>
            <a:ext cx="2686112" cy="27889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DC16DF-53E7-E6E3-BFC9-7433BFB7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9223"/>
            <a:ext cx="5811061" cy="236253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6DFE79-20FB-AA45-D4B9-F028B3FC1057}"/>
              </a:ext>
            </a:extLst>
          </p:cNvPr>
          <p:cNvSpPr txBox="1"/>
          <p:nvPr/>
        </p:nvSpPr>
        <p:spPr>
          <a:xfrm>
            <a:off x="8726512" y="4648646"/>
            <a:ext cx="195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紅點 </a:t>
            </a:r>
            <a:r>
              <a:rPr lang="en-US" altLang="zh-TW" dirty="0">
                <a:solidFill>
                  <a:srgbClr val="FF0000"/>
                </a:solidFill>
              </a:rPr>
              <a:t>-0.5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藍點 </a:t>
            </a:r>
            <a:r>
              <a:rPr lang="en-US" altLang="zh-TW" dirty="0">
                <a:solidFill>
                  <a:schemeClr val="accent1"/>
                </a:solidFill>
              </a:rPr>
              <a:t>Agent</a:t>
            </a:r>
          </a:p>
          <a:p>
            <a:r>
              <a:rPr lang="zh-TW" altLang="en-US" dirty="0">
                <a:solidFill>
                  <a:schemeClr val="accent6"/>
                </a:solidFill>
              </a:rPr>
              <a:t>綠點 </a:t>
            </a:r>
            <a:r>
              <a:rPr lang="en-US" altLang="zh-TW" dirty="0">
                <a:solidFill>
                  <a:schemeClr val="accent6"/>
                </a:solidFill>
              </a:rPr>
              <a:t>1</a:t>
            </a:r>
            <a:r>
              <a:rPr lang="zh-TW" altLang="en-US" dirty="0">
                <a:solidFill>
                  <a:schemeClr val="accent6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997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02] 介紹類神經網路- iT 邦幫忙::一起幫忙解決難題，拯救IT 人的一天">
            <a:extLst>
              <a:ext uri="{FF2B5EF4-FFF2-40B4-BE49-F238E27FC236}">
                <a16:creationId xmlns:a16="http://schemas.microsoft.com/office/drawing/2014/main" id="{33BF2C2D-0A8E-444E-5911-B8442CD6C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66" y="1306214"/>
            <a:ext cx="3716359" cy="35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2EA6D3-FC1D-FB87-4B9D-F9176CB23541}"/>
              </a:ext>
            </a:extLst>
          </p:cNvPr>
          <p:cNvSpPr txBox="1"/>
          <p:nvPr/>
        </p:nvSpPr>
        <p:spPr>
          <a:xfrm>
            <a:off x="811763" y="290578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特徵為藍點的座標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C8F759-5805-071C-E9F8-497D3589B52D}"/>
              </a:ext>
            </a:extLst>
          </p:cNvPr>
          <p:cNvSpPr txBox="1"/>
          <p:nvPr/>
        </p:nvSpPr>
        <p:spPr>
          <a:xfrm>
            <a:off x="8024325" y="2804243"/>
            <a:ext cx="395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類別為上、下、左、右</a:t>
            </a:r>
          </a:p>
        </p:txBody>
      </p:sp>
    </p:spTree>
    <p:extLst>
      <p:ext uri="{BB962C8B-B14F-4D97-AF65-F5344CB8AC3E}">
        <p14:creationId xmlns:p14="http://schemas.microsoft.com/office/powerpoint/2010/main" val="38365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E2A2-E860-2DC2-3FBD-D67EC8DB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856D34-6A50-3462-F40F-DF489B625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3" y="1849849"/>
            <a:ext cx="5699731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B61699-4F29-E11E-6C1A-4E19AD30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67" y="1849849"/>
            <a:ext cx="60592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8A427-A9E1-3AC7-1659-B935C706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054110-84DC-A340-EA0D-2B17C5A1C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66" y="1476461"/>
            <a:ext cx="6157156" cy="345893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5B8011-44CB-9653-1596-884B8958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56" y="2076526"/>
            <a:ext cx="5464178" cy="38783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032EEB-086C-0CEE-0F34-EB59BEDD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61" y="5051811"/>
            <a:ext cx="3088361" cy="1806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ECEF87-7C97-AAE2-BF00-21306252D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194" y="6197559"/>
            <a:ext cx="3143689" cy="5906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1366C7-2B02-322B-5C25-E99D7A3B2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-86109"/>
            <a:ext cx="4552950" cy="201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50DAC-7459-CB59-C854-8C8F4A1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86528C-D4C0-F1CB-F56E-A42AE1E41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47" y="2141537"/>
            <a:ext cx="5788253" cy="4351338"/>
          </a:xfrm>
        </p:spPr>
      </p:pic>
    </p:spTree>
    <p:extLst>
      <p:ext uri="{BB962C8B-B14F-4D97-AF65-F5344CB8AC3E}">
        <p14:creationId xmlns:p14="http://schemas.microsoft.com/office/powerpoint/2010/main" val="977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B2F97-590D-CF3E-4CCC-47AF612F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1550114"/>
            <a:ext cx="10728649" cy="1325563"/>
          </a:xfrm>
        </p:spPr>
        <p:txBody>
          <a:bodyPr/>
          <a:lstStyle/>
          <a:p>
            <a:r>
              <a:rPr lang="zh-TW" altLang="en-US" dirty="0"/>
              <a:t>訓練後                               剛開始</a:t>
            </a:r>
          </a:p>
        </p:txBody>
      </p:sp>
      <p:pic>
        <p:nvPicPr>
          <p:cNvPr id="4" name="2022-10-20 12-23-25">
            <a:hlinkClick r:id="" action="ppaction://media"/>
            <a:extLst>
              <a:ext uri="{FF2B5EF4-FFF2-40B4-BE49-F238E27FC236}">
                <a16:creationId xmlns:a16="http://schemas.microsoft.com/office/drawing/2014/main" id="{065AEDEC-375D-3EEB-3894-2E98B87A56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8849" y="2679733"/>
            <a:ext cx="5537151" cy="3114577"/>
          </a:xfrm>
        </p:spPr>
      </p:pic>
      <p:pic>
        <p:nvPicPr>
          <p:cNvPr id="5" name="2022-10-20 12-22-57">
            <a:hlinkClick r:id="" action="ppaction://media"/>
            <a:extLst>
              <a:ext uri="{FF2B5EF4-FFF2-40B4-BE49-F238E27FC236}">
                <a16:creationId xmlns:a16="http://schemas.microsoft.com/office/drawing/2014/main" id="{6EB302E1-61E0-09AD-1E36-E87DB27C81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99115" y="2679732"/>
            <a:ext cx="5537026" cy="31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E6F79-125D-9BF8-0BA8-9AF7287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EA05A-84B4-265A-1DC4-78D236A7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KyanChen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DQN_MazeGame</a:t>
            </a:r>
            <a:r>
              <a:rPr lang="en-US" altLang="zh-TW" dirty="0">
                <a:hlinkClick r:id="rId2"/>
              </a:rPr>
              <a:t>: </a:t>
            </a:r>
            <a:r>
              <a:rPr lang="zh-TW" altLang="en-US" dirty="0">
                <a:hlinkClick r:id="rId2"/>
              </a:rPr>
              <a:t>基于强化学习</a:t>
            </a:r>
            <a:r>
              <a:rPr lang="en-US" altLang="zh-TW" dirty="0">
                <a:hlinkClick r:id="rId2"/>
              </a:rPr>
              <a:t>DQN</a:t>
            </a:r>
            <a:r>
              <a:rPr lang="zh-TW" altLang="en-US" dirty="0">
                <a:hlinkClick r:id="rId2"/>
              </a:rPr>
              <a:t>实现的走迷宫程序 </a:t>
            </a:r>
            <a:r>
              <a:rPr lang="en-US" altLang="zh-TW" dirty="0">
                <a:hlinkClick r:id="rId2"/>
              </a:rPr>
              <a:t>(github.com)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作者</a:t>
            </a:r>
            <a:r>
              <a:rPr lang="en-US" altLang="zh-TW" dirty="0"/>
              <a:t>GITHUB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(7</a:t>
            </a:r>
            <a:r>
              <a:rPr lang="zh-TW" altLang="en-US" dirty="0">
                <a:hlinkClick r:id="rId3"/>
              </a:rPr>
              <a:t>条消息</a:t>
            </a:r>
            <a:r>
              <a:rPr lang="en-US" altLang="zh-TW" dirty="0">
                <a:hlinkClick r:id="rId3"/>
              </a:rPr>
              <a:t>) [Deep Q Learning] </a:t>
            </a:r>
            <a:r>
              <a:rPr lang="en-US" altLang="zh-TW" dirty="0" err="1">
                <a:hlinkClick r:id="rId3"/>
              </a:rPr>
              <a:t>pytorch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从零开始建立一个简单的</a:t>
            </a:r>
            <a:r>
              <a:rPr lang="en-US" altLang="zh-TW" dirty="0">
                <a:hlinkClick r:id="rId3"/>
              </a:rPr>
              <a:t>DQN--</a:t>
            </a:r>
            <a:r>
              <a:rPr lang="zh-TW" altLang="en-US" dirty="0">
                <a:hlinkClick r:id="rId3"/>
              </a:rPr>
              <a:t>走迷宫游戏</a:t>
            </a:r>
            <a:r>
              <a:rPr lang="en-US" altLang="zh-TW" dirty="0">
                <a:hlinkClick r:id="rId3"/>
              </a:rPr>
              <a:t>_</a:t>
            </a:r>
            <a:r>
              <a:rPr lang="en-US" altLang="zh-TW" dirty="0" err="1">
                <a:hlinkClick r:id="rId3"/>
              </a:rPr>
              <a:t>mahuatengmmp</a:t>
            </a:r>
            <a:r>
              <a:rPr lang="zh-TW" altLang="en-US" dirty="0">
                <a:hlinkClick r:id="rId3"/>
              </a:rPr>
              <a:t>的博客</a:t>
            </a:r>
            <a:r>
              <a:rPr lang="en-US" altLang="zh-TW" dirty="0">
                <a:hlinkClick r:id="rId3"/>
              </a:rPr>
              <a:t>-CSDN</a:t>
            </a:r>
            <a:r>
              <a:rPr lang="zh-TW" altLang="en-US" dirty="0">
                <a:hlinkClick r:id="rId3"/>
              </a:rPr>
              <a:t>博客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205896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109</Words>
  <Application>Microsoft Office PowerPoint</Application>
  <PresentationFormat>寬螢幕</PresentationFormat>
  <Paragraphs>16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DQN迷宮遊戲</vt:lpstr>
      <vt:lpstr>PowerPoint 簡報</vt:lpstr>
      <vt:lpstr>PowerPoint 簡報</vt:lpstr>
      <vt:lpstr>Code</vt:lpstr>
      <vt:lpstr>PowerPoint 簡報</vt:lpstr>
      <vt:lpstr>PowerPoint 簡報</vt:lpstr>
      <vt:lpstr>訓練後                               剛開始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DQN迷宮遊戲</dc:title>
  <dc:creator>聖鈞 李</dc:creator>
  <cp:lastModifiedBy>聖鈞 李</cp:lastModifiedBy>
  <cp:revision>2</cp:revision>
  <dcterms:created xsi:type="dcterms:W3CDTF">2022-10-20T04:19:54Z</dcterms:created>
  <dcterms:modified xsi:type="dcterms:W3CDTF">2022-10-20T05:14:41Z</dcterms:modified>
</cp:coreProperties>
</file>