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1097280"/>
            <a:ext cx="10698480" cy="1463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800"/>
            </a:pPr>
            <a:r>
              <a:t>Category One-Pagers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2194560"/>
            <a:ext cx="10698480" cy="1463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Baseline vs proposed price — 30 Aug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onepager_security_and_servic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11731752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onepager_tablets_printing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11731752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onepager_agro_industry_and_commer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11731752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onepager_arts_and_craftmanshi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11731752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onepager_construction_tools_constru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11731752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onepager_costruction_tools_gard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11731752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onepager_fashion_spo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11731752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onepager_home_appliances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11731752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onepager_home_confo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11731752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onepager_musi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"/>
            <a:ext cx="11731752" cy="6400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