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BFD8-82B7-4CF6-A173-B1C211D459C9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766-D4AF-4E5E-BC5E-0FAF75FF5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Allegro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63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Libreria</a:t>
            </a:r>
            <a:r>
              <a:rPr lang="en-US" sz="2400" dirty="0" smtClean="0">
                <a:solidFill>
                  <a:schemeClr val="bg1"/>
                </a:solidFill>
              </a:rPr>
              <a:t> para </a:t>
            </a:r>
            <a:r>
              <a:rPr lang="en-US" sz="2400" dirty="0" err="1" smtClean="0">
                <a:solidFill>
                  <a:schemeClr val="bg1"/>
                </a:solidFill>
              </a:rPr>
              <a:t>crear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juegos</a:t>
            </a:r>
            <a:r>
              <a:rPr lang="en-US" sz="2400" dirty="0" smtClean="0">
                <a:solidFill>
                  <a:schemeClr val="bg1"/>
                </a:solidFill>
              </a:rPr>
              <a:t> de video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8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Luego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vamos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configurar</a:t>
            </a:r>
            <a:r>
              <a:rPr lang="en-US" sz="1600" dirty="0" smtClean="0">
                <a:solidFill>
                  <a:schemeClr val="bg1"/>
                </a:solidFill>
              </a:rPr>
              <a:t> el Code::Blocks, lo </a:t>
            </a:r>
            <a:r>
              <a:rPr lang="en-US" sz="1600" dirty="0" err="1" smtClean="0">
                <a:solidFill>
                  <a:schemeClr val="bg1"/>
                </a:solidFill>
              </a:rPr>
              <a:t>cargamos</a:t>
            </a:r>
            <a:r>
              <a:rPr lang="en-US" sz="1600" dirty="0" smtClean="0">
                <a:solidFill>
                  <a:schemeClr val="bg1"/>
                </a:solidFill>
              </a:rPr>
              <a:t> e </a:t>
            </a:r>
            <a:r>
              <a:rPr lang="en-US" sz="1600" dirty="0" err="1" smtClean="0">
                <a:solidFill>
                  <a:schemeClr val="bg1"/>
                </a:solidFill>
              </a:rPr>
              <a:t>iremos</a:t>
            </a:r>
            <a:r>
              <a:rPr lang="en-US" sz="1600" dirty="0" smtClean="0">
                <a:solidFill>
                  <a:schemeClr val="bg1"/>
                </a:solidFill>
              </a:rPr>
              <a:t> a Setting/compiler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En la </a:t>
            </a:r>
            <a:r>
              <a:rPr lang="en-US" sz="1600" dirty="0" err="1" smtClean="0">
                <a:solidFill>
                  <a:schemeClr val="bg1"/>
                </a:solidFill>
              </a:rPr>
              <a:t>opcion</a:t>
            </a:r>
            <a:r>
              <a:rPr lang="en-US" sz="1600" dirty="0" smtClean="0">
                <a:solidFill>
                  <a:schemeClr val="bg1"/>
                </a:solidFill>
              </a:rPr>
              <a:t> Linker Settings </a:t>
            </a:r>
            <a:r>
              <a:rPr lang="en-US" sz="1600" dirty="0" err="1" smtClean="0">
                <a:solidFill>
                  <a:schemeClr val="bg1"/>
                </a:solidFill>
              </a:rPr>
              <a:t>procederemos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Agregar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libreria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Seleccionamos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opcion</a:t>
            </a:r>
            <a:r>
              <a:rPr lang="en-US" sz="1600" dirty="0" smtClean="0">
                <a:solidFill>
                  <a:schemeClr val="bg1"/>
                </a:solidFill>
              </a:rPr>
              <a:t> Add, </a:t>
            </a:r>
            <a:r>
              <a:rPr lang="en-US" sz="1600" dirty="0" err="1" smtClean="0">
                <a:solidFill>
                  <a:schemeClr val="bg1"/>
                </a:solidFill>
              </a:rPr>
              <a:t>aparecera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ventana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agregar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libreria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vamos</a:t>
            </a:r>
            <a:r>
              <a:rPr lang="en-US" sz="1600" dirty="0" smtClean="0">
                <a:solidFill>
                  <a:schemeClr val="bg1"/>
                </a:solidFill>
              </a:rPr>
              <a:t> a browse y </a:t>
            </a:r>
            <a:r>
              <a:rPr lang="en-US" sz="1600" dirty="0" err="1" smtClean="0">
                <a:solidFill>
                  <a:schemeClr val="bg1"/>
                </a:solidFill>
              </a:rPr>
              <a:t>buscamos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dentro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CodeBlocks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MinGW</a:t>
            </a:r>
            <a:r>
              <a:rPr lang="en-US" sz="1600" dirty="0" smtClean="0">
                <a:solidFill>
                  <a:schemeClr val="bg1"/>
                </a:solidFill>
              </a:rPr>
              <a:t>/lib/Allegro los </a:t>
            </a:r>
            <a:r>
              <a:rPr lang="en-US" sz="1600" dirty="0" err="1" smtClean="0">
                <a:solidFill>
                  <a:schemeClr val="bg1"/>
                </a:solidFill>
              </a:rPr>
              <a:t>archivos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necesarios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2949"/>
            <a:ext cx="6749338" cy="194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Esta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captura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muestra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ubicacion</a:t>
            </a:r>
            <a:r>
              <a:rPr lang="en-US" sz="1600" dirty="0" smtClean="0">
                <a:solidFill>
                  <a:schemeClr val="bg1"/>
                </a:solidFill>
              </a:rPr>
              <a:t> de los </a:t>
            </a:r>
            <a:r>
              <a:rPr lang="en-US" sz="1600" dirty="0" err="1" smtClean="0">
                <a:solidFill>
                  <a:schemeClr val="bg1"/>
                </a:solidFill>
              </a:rPr>
              <a:t>archivos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Al </a:t>
            </a:r>
            <a:r>
              <a:rPr lang="en-US" sz="1600" dirty="0" err="1" smtClean="0">
                <a:solidFill>
                  <a:schemeClr val="bg1"/>
                </a:solidFill>
              </a:rPr>
              <a:t>agregar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libreria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seleccionaremos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opcion</a:t>
            </a:r>
            <a:r>
              <a:rPr lang="en-US" sz="1600" dirty="0" smtClean="0">
                <a:solidFill>
                  <a:schemeClr val="bg1"/>
                </a:solidFill>
              </a:rPr>
              <a:t> Search Directories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1"/>
            <a:ext cx="6303524" cy="41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7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Nuevamente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iremos</a:t>
            </a:r>
            <a:r>
              <a:rPr lang="en-US" sz="1600" dirty="0" smtClean="0">
                <a:solidFill>
                  <a:schemeClr val="bg1"/>
                </a:solidFill>
              </a:rPr>
              <a:t> a browse I </a:t>
            </a:r>
            <a:r>
              <a:rPr lang="en-US" sz="1600" dirty="0" err="1" smtClean="0">
                <a:solidFill>
                  <a:schemeClr val="bg1"/>
                </a:solidFill>
              </a:rPr>
              <a:t>agregaremos</a:t>
            </a:r>
            <a:r>
              <a:rPr lang="en-US" sz="1600" dirty="0" smtClean="0">
                <a:solidFill>
                  <a:schemeClr val="bg1"/>
                </a:solidFill>
              </a:rPr>
              <a:t> la </a:t>
            </a:r>
            <a:r>
              <a:rPr lang="en-US" sz="1600" dirty="0" err="1" smtClean="0">
                <a:solidFill>
                  <a:schemeClr val="bg1"/>
                </a:solidFill>
              </a:rPr>
              <a:t>carpera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iinclude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ubicada</a:t>
            </a:r>
            <a:r>
              <a:rPr lang="en-US" sz="1600" dirty="0" smtClean="0">
                <a:solidFill>
                  <a:schemeClr val="bg1"/>
                </a:solidFill>
              </a:rPr>
              <a:t> en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CodeBlocks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MinGW</a:t>
            </a:r>
            <a:r>
              <a:rPr lang="en-US" sz="1600" dirty="0" smtClean="0">
                <a:solidFill>
                  <a:schemeClr val="bg1"/>
                </a:solidFill>
              </a:rPr>
              <a:t>/include </a:t>
            </a:r>
            <a:r>
              <a:rPr lang="en-US" sz="1600" dirty="0" err="1" smtClean="0">
                <a:solidFill>
                  <a:schemeClr val="bg1"/>
                </a:solidFill>
              </a:rPr>
              <a:t>como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muestra</a:t>
            </a:r>
            <a:r>
              <a:rPr lang="en-US" sz="1600" dirty="0" smtClean="0">
                <a:solidFill>
                  <a:schemeClr val="bg1"/>
                </a:solidFill>
              </a:rPr>
              <a:t> en la </a:t>
            </a:r>
            <a:r>
              <a:rPr lang="en-US" sz="1600" dirty="0" err="1" smtClean="0">
                <a:solidFill>
                  <a:schemeClr val="bg1"/>
                </a:solidFill>
              </a:rPr>
              <a:t>imagen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98600"/>
            <a:ext cx="483992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7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 </a:t>
            </a:r>
            <a:r>
              <a:rPr lang="en-US" dirty="0" err="1" smtClean="0">
                <a:solidFill>
                  <a:schemeClr val="bg1"/>
                </a:solidFill>
              </a:rPr>
              <a:t>estos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pasos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tenemos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instalada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configurada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nuestra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libreria</a:t>
            </a:r>
            <a:r>
              <a:rPr lang="en-US" dirty="0" smtClean="0">
                <a:solidFill>
                  <a:schemeClr val="bg1"/>
                </a:solidFill>
              </a:rPr>
              <a:t> en Code::Blocks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Allegro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1701801"/>
            <a:ext cx="6477000" cy="3454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una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biblioteca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libre</a:t>
            </a:r>
            <a:r>
              <a:rPr lang="en-US" sz="1600" dirty="0" smtClean="0">
                <a:solidFill>
                  <a:schemeClr val="bg1"/>
                </a:solidFill>
              </a:rPr>
              <a:t> y de c</a:t>
            </a:r>
            <a:r>
              <a:rPr lang="es-ES" sz="1600" dirty="0" err="1">
                <a:solidFill>
                  <a:schemeClr val="bg1"/>
                </a:solidFill>
              </a:rPr>
              <a:t>ó</a:t>
            </a:r>
            <a:r>
              <a:rPr lang="en-US" sz="1600" dirty="0" err="1" smtClean="0">
                <a:solidFill>
                  <a:schemeClr val="bg1"/>
                </a:solidFill>
              </a:rPr>
              <a:t>digo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abierto</a:t>
            </a:r>
            <a:r>
              <a:rPr lang="en-US" sz="1600" dirty="0" smtClean="0">
                <a:solidFill>
                  <a:schemeClr val="bg1"/>
                </a:solidFill>
              </a:rPr>
              <a:t> para la </a:t>
            </a:r>
            <a:r>
              <a:rPr lang="en-US" sz="1600" dirty="0" err="1" smtClean="0">
                <a:solidFill>
                  <a:schemeClr val="bg1"/>
                </a:solidFill>
              </a:rPr>
              <a:t>programaci</a:t>
            </a:r>
            <a:r>
              <a:rPr lang="es-ES" sz="1600" dirty="0" err="1" smtClean="0">
                <a:solidFill>
                  <a:schemeClr val="bg1"/>
                </a:solidFill>
              </a:rPr>
              <a:t>ó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Videojuegos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desarrollada</a:t>
            </a:r>
            <a:r>
              <a:rPr lang="en-US" sz="1600" dirty="0" smtClean="0">
                <a:solidFill>
                  <a:schemeClr val="bg1"/>
                </a:solidFill>
              </a:rPr>
              <a:t> en </a:t>
            </a:r>
            <a:r>
              <a:rPr lang="en-US" sz="1600" dirty="0" err="1" smtClean="0">
                <a:solidFill>
                  <a:schemeClr val="bg1"/>
                </a:solidFill>
              </a:rPr>
              <a:t>lenguaje</a:t>
            </a:r>
            <a:r>
              <a:rPr lang="en-US" sz="1600" dirty="0" smtClean="0">
                <a:solidFill>
                  <a:schemeClr val="bg1"/>
                </a:solidFill>
              </a:rPr>
              <a:t> C.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La </a:t>
            </a:r>
            <a:r>
              <a:rPr lang="en-US" sz="1600" dirty="0" err="1" smtClean="0">
                <a:solidFill>
                  <a:schemeClr val="bg1"/>
                </a:solidFill>
              </a:rPr>
              <a:t>biblioteca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cuenta</a:t>
            </a:r>
            <a:r>
              <a:rPr lang="en-US" sz="1600" dirty="0" smtClean="0">
                <a:solidFill>
                  <a:schemeClr val="bg1"/>
                </a:solidFill>
              </a:rPr>
              <a:t> con </a:t>
            </a:r>
            <a:r>
              <a:rPr lang="en-US" sz="1600" dirty="0" err="1" smtClean="0">
                <a:solidFill>
                  <a:schemeClr val="bg1"/>
                </a:solidFill>
              </a:rPr>
              <a:t>funciones</a:t>
            </a:r>
            <a:r>
              <a:rPr lang="en-US" sz="1600" dirty="0" smtClean="0">
                <a:solidFill>
                  <a:schemeClr val="bg1"/>
                </a:solidFill>
              </a:rPr>
              <a:t> para </a:t>
            </a:r>
            <a:r>
              <a:rPr lang="en-US" sz="1600" dirty="0" err="1" smtClean="0">
                <a:solidFill>
                  <a:schemeClr val="bg1"/>
                </a:solidFill>
              </a:rPr>
              <a:t>graficos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manipulacion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imagenes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texto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sonidos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dispositivos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de entrada (</a:t>
            </a:r>
            <a:r>
              <a:rPr lang="en-US" sz="1600" dirty="0" err="1" smtClean="0">
                <a:solidFill>
                  <a:schemeClr val="bg1"/>
                </a:solidFill>
              </a:rPr>
              <a:t>teclado</a:t>
            </a:r>
            <a:r>
              <a:rPr lang="en-US" sz="1600" dirty="0" smtClean="0">
                <a:solidFill>
                  <a:schemeClr val="bg1"/>
                </a:solidFill>
              </a:rPr>
              <a:t>, mouse y </a:t>
            </a:r>
            <a:r>
              <a:rPr lang="en-US" sz="1600" dirty="0" err="1" smtClean="0">
                <a:solidFill>
                  <a:schemeClr val="bg1"/>
                </a:solidFill>
              </a:rPr>
              <a:t>controles</a:t>
            </a:r>
            <a:r>
              <a:rPr lang="en-US" sz="1600" dirty="0" smtClean="0">
                <a:solidFill>
                  <a:schemeClr val="bg1"/>
                </a:solidFill>
              </a:rPr>
              <a:t> ).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La version 5 de Allegro </a:t>
            </a:r>
            <a:r>
              <a:rPr lang="en-US" sz="1600" dirty="0" err="1" smtClean="0">
                <a:solidFill>
                  <a:schemeClr val="bg1"/>
                </a:solidFill>
              </a:rPr>
              <a:t>cuenta</a:t>
            </a:r>
            <a:r>
              <a:rPr lang="en-US" sz="1600" dirty="0" smtClean="0">
                <a:solidFill>
                  <a:schemeClr val="bg1"/>
                </a:solidFill>
              </a:rPr>
              <a:t> con </a:t>
            </a:r>
            <a:r>
              <a:rPr lang="en-US" sz="1600" dirty="0" err="1" smtClean="0">
                <a:solidFill>
                  <a:schemeClr val="bg1"/>
                </a:solidFill>
              </a:rPr>
              <a:t>una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nueva</a:t>
            </a:r>
            <a:r>
              <a:rPr lang="en-US" sz="1600" dirty="0" smtClean="0">
                <a:solidFill>
                  <a:schemeClr val="bg1"/>
                </a:solidFill>
              </a:rPr>
              <a:t> API, y cambia la </a:t>
            </a:r>
            <a:r>
              <a:rPr lang="en-US" sz="1600" dirty="0" err="1" smtClean="0">
                <a:solidFill>
                  <a:schemeClr val="bg1"/>
                </a:solidFill>
              </a:rPr>
              <a:t>implementacion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por</a:t>
            </a:r>
            <a:r>
              <a:rPr lang="en-US" sz="1600" dirty="0" smtClean="0">
                <a:solidFill>
                  <a:schemeClr val="bg1"/>
                </a:solidFill>
              </a:rPr>
              <a:t> software de </a:t>
            </a:r>
            <a:r>
              <a:rPr lang="en-US" sz="1600" dirty="0" err="1" smtClean="0">
                <a:solidFill>
                  <a:schemeClr val="bg1"/>
                </a:solidFill>
              </a:rPr>
              <a:t>las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rutinas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graficas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implementacion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basada</a:t>
            </a:r>
            <a:r>
              <a:rPr lang="en-US" sz="1600" dirty="0" smtClean="0">
                <a:solidFill>
                  <a:schemeClr val="bg1"/>
                </a:solidFill>
              </a:rPr>
              <a:t> en Direct3D y OpenGL.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4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Tipo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Licencia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6477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Allegro </a:t>
            </a:r>
            <a:r>
              <a:rPr lang="en-US" sz="1600" dirty="0" err="1" smtClean="0">
                <a:solidFill>
                  <a:schemeClr val="bg1"/>
                </a:solidFill>
              </a:rPr>
              <a:t>es</a:t>
            </a:r>
            <a:r>
              <a:rPr lang="en-US" sz="1600" dirty="0" smtClean="0">
                <a:solidFill>
                  <a:schemeClr val="bg1"/>
                </a:solidFill>
              </a:rPr>
              <a:t> Gift-Ware, </a:t>
            </a:r>
            <a:r>
              <a:rPr lang="en-US" sz="1600" dirty="0" err="1" smtClean="0">
                <a:solidFill>
                  <a:schemeClr val="bg1"/>
                </a:solidFill>
              </a:rPr>
              <a:t>fue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creada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por</a:t>
            </a:r>
            <a:r>
              <a:rPr lang="en-US" sz="1600" dirty="0" smtClean="0">
                <a:solidFill>
                  <a:schemeClr val="bg1"/>
                </a:solidFill>
              </a:rPr>
              <a:t> un </a:t>
            </a:r>
            <a:r>
              <a:rPr lang="en-US" sz="1600" dirty="0" err="1" smtClean="0">
                <a:solidFill>
                  <a:schemeClr val="bg1"/>
                </a:solidFill>
              </a:rPr>
              <a:t>numero</a:t>
            </a:r>
            <a:r>
              <a:rPr lang="en-US" sz="1600" dirty="0" smtClean="0">
                <a:solidFill>
                  <a:schemeClr val="bg1"/>
                </a:solidFill>
              </a:rPr>
              <a:t> de personas </a:t>
            </a:r>
            <a:r>
              <a:rPr lang="en-US" sz="1600" dirty="0" err="1" smtClean="0">
                <a:solidFill>
                  <a:schemeClr val="bg1"/>
                </a:solidFill>
              </a:rPr>
              <a:t>trabajando</a:t>
            </a:r>
            <a:r>
              <a:rPr lang="en-US" sz="1600" dirty="0" smtClean="0">
                <a:solidFill>
                  <a:schemeClr val="bg1"/>
                </a:solidFill>
              </a:rPr>
              <a:t> en </a:t>
            </a:r>
            <a:r>
              <a:rPr lang="en-US" sz="1600" dirty="0" err="1" smtClean="0">
                <a:solidFill>
                  <a:schemeClr val="bg1"/>
                </a:solidFill>
              </a:rPr>
              <a:t>cooperacion</a:t>
            </a:r>
            <a:r>
              <a:rPr lang="en-US" sz="1600" dirty="0" smtClean="0">
                <a:solidFill>
                  <a:schemeClr val="bg1"/>
                </a:solidFill>
              </a:rPr>
              <a:t>, y </a:t>
            </a:r>
            <a:r>
              <a:rPr lang="en-US" sz="1600" dirty="0" err="1" smtClean="0">
                <a:solidFill>
                  <a:schemeClr val="bg1"/>
                </a:solidFill>
              </a:rPr>
              <a:t>es</a:t>
            </a:r>
            <a:r>
              <a:rPr lang="en-US" sz="1600" dirty="0" smtClean="0">
                <a:solidFill>
                  <a:schemeClr val="bg1"/>
                </a:solidFill>
              </a:rPr>
              <a:t> dada a </a:t>
            </a:r>
            <a:r>
              <a:rPr lang="en-US" sz="1600" dirty="0" err="1" smtClean="0">
                <a:solidFill>
                  <a:schemeClr val="bg1"/>
                </a:solidFill>
              </a:rPr>
              <a:t>nosotros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libremente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como</a:t>
            </a:r>
            <a:r>
              <a:rPr lang="en-US" sz="1600" dirty="0" smtClean="0">
                <a:solidFill>
                  <a:schemeClr val="bg1"/>
                </a:solidFill>
              </a:rPr>
              <a:t> un </a:t>
            </a:r>
            <a:r>
              <a:rPr lang="en-US" sz="1600" dirty="0" err="1" smtClean="0">
                <a:solidFill>
                  <a:schemeClr val="bg1"/>
                </a:solidFill>
              </a:rPr>
              <a:t>regalo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Podemos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usar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modificar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redistribuir</a:t>
            </a:r>
            <a:r>
              <a:rPr lang="en-US" sz="1600" dirty="0" smtClean="0">
                <a:solidFill>
                  <a:schemeClr val="bg1"/>
                </a:solidFill>
              </a:rPr>
              <a:t>, y </a:t>
            </a:r>
            <a:r>
              <a:rPr lang="en-US" sz="1600" dirty="0" err="1" smtClean="0">
                <a:solidFill>
                  <a:schemeClr val="bg1"/>
                </a:solidFill>
              </a:rPr>
              <a:t>generalmente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modificarla</a:t>
            </a:r>
            <a:r>
              <a:rPr lang="en-US" sz="1600" dirty="0" smtClean="0">
                <a:solidFill>
                  <a:schemeClr val="bg1"/>
                </a:solidFill>
              </a:rPr>
              <a:t> de la forma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queramos</a:t>
            </a:r>
            <a:r>
              <a:rPr lang="en-US" sz="1600" dirty="0" smtClean="0">
                <a:solidFill>
                  <a:schemeClr val="bg1"/>
                </a:solidFill>
              </a:rPr>
              <a:t>, y no </a:t>
            </a:r>
            <a:r>
              <a:rPr lang="en-US" sz="1600" dirty="0" err="1" smtClean="0">
                <a:solidFill>
                  <a:schemeClr val="bg1"/>
                </a:solidFill>
              </a:rPr>
              <a:t>debemos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darle</a:t>
            </a:r>
            <a:r>
              <a:rPr lang="en-US" sz="1600" dirty="0" smtClean="0">
                <a:solidFill>
                  <a:schemeClr val="bg1"/>
                </a:solidFill>
              </a:rPr>
              <a:t> nada a los </a:t>
            </a:r>
            <a:r>
              <a:rPr lang="en-US" sz="1600" dirty="0" err="1" smtClean="0">
                <a:solidFill>
                  <a:schemeClr val="bg1"/>
                </a:solidFill>
              </a:rPr>
              <a:t>creadores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Pero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recomienda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gusta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este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producto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agradezcas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haciendo</a:t>
            </a:r>
            <a:r>
              <a:rPr lang="en-US" sz="1600" dirty="0" smtClean="0">
                <a:solidFill>
                  <a:schemeClr val="bg1"/>
                </a:solidFill>
              </a:rPr>
              <a:t> un </a:t>
            </a:r>
            <a:r>
              <a:rPr lang="en-US" sz="1600" dirty="0" err="1" smtClean="0">
                <a:solidFill>
                  <a:schemeClr val="bg1"/>
                </a:solidFill>
              </a:rPr>
              <a:t>regalo</a:t>
            </a:r>
            <a:r>
              <a:rPr lang="en-US" sz="1600" dirty="0" smtClean="0">
                <a:solidFill>
                  <a:schemeClr val="bg1"/>
                </a:solidFill>
              </a:rPr>
              <a:t> a la </a:t>
            </a:r>
            <a:r>
              <a:rPr lang="en-US" sz="1600" dirty="0" err="1" smtClean="0">
                <a:solidFill>
                  <a:schemeClr val="bg1"/>
                </a:solidFill>
              </a:rPr>
              <a:t>comunidad</a:t>
            </a:r>
            <a:r>
              <a:rPr lang="en-US" sz="1600" dirty="0" smtClean="0">
                <a:solidFill>
                  <a:schemeClr val="bg1"/>
                </a:solidFill>
              </a:rPr>
              <a:t> Allegro, </a:t>
            </a:r>
            <a:r>
              <a:rPr lang="en-US" sz="1600" dirty="0" err="1" smtClean="0">
                <a:solidFill>
                  <a:schemeClr val="bg1"/>
                </a:solidFill>
              </a:rPr>
              <a:t>esto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puede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mediante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programar</a:t>
            </a:r>
            <a:r>
              <a:rPr lang="en-US" sz="1600" dirty="0" smtClean="0">
                <a:solidFill>
                  <a:schemeClr val="bg1"/>
                </a:solidFill>
              </a:rPr>
              <a:t> un add-on, </a:t>
            </a:r>
            <a:r>
              <a:rPr lang="en-US" sz="1600" dirty="0" err="1" smtClean="0">
                <a:solidFill>
                  <a:schemeClr val="bg1"/>
                </a:solidFill>
              </a:rPr>
              <a:t>proveer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reportes</a:t>
            </a:r>
            <a:r>
              <a:rPr lang="en-US" sz="1600" dirty="0" smtClean="0">
                <a:solidFill>
                  <a:schemeClr val="bg1"/>
                </a:solidFill>
              </a:rPr>
              <a:t> de bugs, </a:t>
            </a:r>
            <a:r>
              <a:rPr lang="en-US" sz="1600" dirty="0" err="1" smtClean="0">
                <a:solidFill>
                  <a:schemeClr val="bg1"/>
                </a:solidFill>
              </a:rPr>
              <a:t>hacer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mejoras</a:t>
            </a:r>
            <a:r>
              <a:rPr lang="en-US" sz="1600" dirty="0" smtClean="0">
                <a:solidFill>
                  <a:schemeClr val="bg1"/>
                </a:solidFill>
              </a:rPr>
              <a:t> a la </a:t>
            </a:r>
            <a:r>
              <a:rPr lang="en-US" sz="1600" dirty="0" err="1" smtClean="0">
                <a:solidFill>
                  <a:schemeClr val="bg1"/>
                </a:solidFill>
              </a:rPr>
              <a:t>libreria</a:t>
            </a:r>
            <a:r>
              <a:rPr lang="en-US" sz="1600" dirty="0" smtClean="0">
                <a:solidFill>
                  <a:schemeClr val="bg1"/>
                </a:solidFill>
              </a:rPr>
              <a:t>, o </a:t>
            </a:r>
            <a:r>
              <a:rPr lang="en-US" sz="1600" dirty="0" err="1" smtClean="0">
                <a:solidFill>
                  <a:schemeClr val="bg1"/>
                </a:solidFill>
              </a:rPr>
              <a:t>talvez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liberando</a:t>
            </a:r>
            <a:r>
              <a:rPr lang="en-US" sz="1600" dirty="0" smtClean="0">
                <a:solidFill>
                  <a:schemeClr val="bg1"/>
                </a:solidFill>
              </a:rPr>
              <a:t> los </a:t>
            </a:r>
            <a:r>
              <a:rPr lang="en-US" sz="1600" dirty="0" err="1" smtClean="0">
                <a:solidFill>
                  <a:schemeClr val="bg1"/>
                </a:solidFill>
              </a:rPr>
              <a:t>codigos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fuentes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sus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programas</a:t>
            </a:r>
            <a:r>
              <a:rPr lang="en-US" sz="1600" dirty="0" smtClean="0">
                <a:solidFill>
                  <a:schemeClr val="bg1"/>
                </a:solidFill>
              </a:rPr>
              <a:t> para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otras</a:t>
            </a:r>
            <a:r>
              <a:rPr lang="en-US" sz="1600" dirty="0" smtClean="0">
                <a:solidFill>
                  <a:schemeClr val="bg1"/>
                </a:solidFill>
              </a:rPr>
              <a:t> personas </a:t>
            </a:r>
            <a:r>
              <a:rPr lang="en-US" sz="1600" dirty="0" err="1" smtClean="0">
                <a:solidFill>
                  <a:schemeClr val="bg1"/>
                </a:solidFill>
              </a:rPr>
              <a:t>puedan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aprender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ellos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redistribuyes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partes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este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codigo</a:t>
            </a:r>
            <a:r>
              <a:rPr lang="en-US" sz="1600" dirty="0" smtClean="0">
                <a:solidFill>
                  <a:schemeClr val="bg1"/>
                </a:solidFill>
              </a:rPr>
              <a:t>,  </a:t>
            </a:r>
            <a:r>
              <a:rPr lang="en-US" sz="1600" dirty="0" err="1" smtClean="0">
                <a:solidFill>
                  <a:schemeClr val="bg1"/>
                </a:solidFill>
              </a:rPr>
              <a:t>seria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agradable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menciones</a:t>
            </a:r>
            <a:r>
              <a:rPr lang="en-US" sz="1600" dirty="0" smtClean="0">
                <a:solidFill>
                  <a:schemeClr val="bg1"/>
                </a:solidFill>
              </a:rPr>
              <a:t> Allegro entre </a:t>
            </a:r>
            <a:r>
              <a:rPr lang="en-US" sz="1600" dirty="0" err="1" smtClean="0">
                <a:solidFill>
                  <a:schemeClr val="bg1"/>
                </a:solidFill>
              </a:rPr>
              <a:t>tus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creditos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pero</a:t>
            </a:r>
            <a:r>
              <a:rPr lang="en-US" sz="1600" dirty="0" smtClean="0">
                <a:solidFill>
                  <a:schemeClr val="bg1"/>
                </a:solidFill>
              </a:rPr>
              <a:t> no </a:t>
            </a:r>
            <a:r>
              <a:rPr lang="en-US" sz="1600" dirty="0" err="1" smtClean="0">
                <a:solidFill>
                  <a:schemeClr val="bg1"/>
                </a:solidFill>
              </a:rPr>
              <a:t>estas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pbligado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hacerlo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61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Instalacion</a:t>
            </a:r>
            <a:r>
              <a:rPr lang="en-US" dirty="0" smtClean="0">
                <a:solidFill>
                  <a:schemeClr val="bg1"/>
                </a:solidFill>
              </a:rPr>
              <a:t> en </a:t>
            </a:r>
            <a:r>
              <a:rPr lang="en-US" dirty="0" err="1" smtClean="0">
                <a:solidFill>
                  <a:schemeClr val="bg1"/>
                </a:solidFill>
              </a:rPr>
              <a:t>CodeBlocks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Descargamos</a:t>
            </a:r>
            <a:r>
              <a:rPr lang="en-US" sz="1600" dirty="0" smtClean="0">
                <a:solidFill>
                  <a:schemeClr val="bg1"/>
                </a:solidFill>
              </a:rPr>
              <a:t> Code::</a:t>
            </a:r>
            <a:r>
              <a:rPr lang="en-US" sz="1600" dirty="0" err="1" smtClean="0">
                <a:solidFill>
                  <a:schemeClr val="bg1"/>
                </a:solidFill>
              </a:rPr>
              <a:t>BLocks</a:t>
            </a:r>
            <a:r>
              <a:rPr lang="en-US" sz="1600" dirty="0" smtClean="0">
                <a:solidFill>
                  <a:schemeClr val="bg1"/>
                </a:solidFill>
              </a:rPr>
              <a:t>, en </a:t>
            </a:r>
            <a:r>
              <a:rPr lang="en-US" sz="1600" dirty="0" err="1" smtClean="0">
                <a:solidFill>
                  <a:schemeClr val="bg1"/>
                </a:solidFill>
              </a:rPr>
              <a:t>este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caso</a:t>
            </a:r>
            <a:r>
              <a:rPr lang="en-US" sz="1600" dirty="0" smtClean="0">
                <a:solidFill>
                  <a:schemeClr val="bg1"/>
                </a:solidFill>
              </a:rPr>
              <a:t> para Windows.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91229"/>
            <a:ext cx="6392014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553200" cy="5643564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Descargamos</a:t>
            </a:r>
            <a:r>
              <a:rPr lang="en-US" sz="1600" dirty="0" smtClean="0">
                <a:solidFill>
                  <a:schemeClr val="bg1"/>
                </a:solidFill>
              </a:rPr>
              <a:t> Allegro de la </a:t>
            </a:r>
            <a:r>
              <a:rPr lang="en-US" sz="1600" dirty="0" err="1" smtClean="0">
                <a:solidFill>
                  <a:schemeClr val="bg1"/>
                </a:solidFill>
              </a:rPr>
              <a:t>pagina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oficial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399"/>
            <a:ext cx="5867400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Al </a:t>
            </a:r>
            <a:r>
              <a:rPr lang="en-US" sz="1600" dirty="0" err="1" smtClean="0">
                <a:solidFill>
                  <a:schemeClr val="bg1"/>
                </a:solidFill>
              </a:rPr>
              <a:t>descargarlo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creamos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carpeta</a:t>
            </a:r>
            <a:r>
              <a:rPr lang="en-US" sz="1600" dirty="0" smtClean="0">
                <a:solidFill>
                  <a:schemeClr val="bg1"/>
                </a:solidFill>
              </a:rPr>
              <a:t> y lo </a:t>
            </a:r>
            <a:r>
              <a:rPr lang="en-US" sz="1600" dirty="0" err="1" smtClean="0">
                <a:solidFill>
                  <a:schemeClr val="bg1"/>
                </a:solidFill>
              </a:rPr>
              <a:t>extraemos</a:t>
            </a:r>
            <a:r>
              <a:rPr lang="en-US" sz="1600" dirty="0" smtClean="0">
                <a:solidFill>
                  <a:schemeClr val="bg1"/>
                </a:solidFill>
              </a:rPr>
              <a:t> en la </a:t>
            </a:r>
            <a:r>
              <a:rPr lang="en-US" sz="1600" dirty="0" err="1" smtClean="0">
                <a:solidFill>
                  <a:schemeClr val="bg1"/>
                </a:solidFill>
              </a:rPr>
              <a:t>misma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deberiamos</a:t>
            </a:r>
            <a:r>
              <a:rPr lang="en-US" sz="1600" dirty="0" smtClean="0">
                <a:solidFill>
                  <a:schemeClr val="bg1"/>
                </a:solidFill>
              </a:rPr>
              <a:t> al final </a:t>
            </a:r>
            <a:r>
              <a:rPr lang="en-US" sz="1600" dirty="0" err="1" smtClean="0">
                <a:solidFill>
                  <a:schemeClr val="bg1"/>
                </a:solidFill>
              </a:rPr>
              <a:t>tener</a:t>
            </a:r>
            <a:r>
              <a:rPr lang="en-US" sz="1600" dirty="0" smtClean="0">
                <a:solidFill>
                  <a:schemeClr val="bg1"/>
                </a:solidFill>
              </a:rPr>
              <a:t> los </a:t>
            </a:r>
            <a:r>
              <a:rPr lang="en-US" sz="1600" dirty="0" err="1" smtClean="0">
                <a:solidFill>
                  <a:schemeClr val="bg1"/>
                </a:solidFill>
              </a:rPr>
              <a:t>archivos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muestran</a:t>
            </a:r>
            <a:r>
              <a:rPr lang="en-US" sz="1600" dirty="0" smtClean="0">
                <a:solidFill>
                  <a:schemeClr val="bg1"/>
                </a:solidFill>
              </a:rPr>
              <a:t> en la </a:t>
            </a:r>
            <a:r>
              <a:rPr lang="en-US" sz="1600" dirty="0" err="1" smtClean="0">
                <a:solidFill>
                  <a:schemeClr val="bg1"/>
                </a:solidFill>
              </a:rPr>
              <a:t>captura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9" y="1701800"/>
            <a:ext cx="6238641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Entramos</a:t>
            </a:r>
            <a:r>
              <a:rPr lang="en-US" sz="1600" dirty="0" smtClean="0">
                <a:solidFill>
                  <a:schemeClr val="bg1"/>
                </a:solidFill>
              </a:rPr>
              <a:t> a la </a:t>
            </a:r>
            <a:r>
              <a:rPr lang="en-US" sz="1600" dirty="0" err="1" smtClean="0">
                <a:solidFill>
                  <a:schemeClr val="bg1"/>
                </a:solidFill>
              </a:rPr>
              <a:t>carpeta</a:t>
            </a:r>
            <a:r>
              <a:rPr lang="en-US" sz="1600" dirty="0" smtClean="0">
                <a:solidFill>
                  <a:schemeClr val="bg1"/>
                </a:solidFill>
              </a:rPr>
              <a:t> bin y </a:t>
            </a:r>
            <a:r>
              <a:rPr lang="en-US" sz="1600" dirty="0" err="1" smtClean="0">
                <a:solidFill>
                  <a:schemeClr val="bg1"/>
                </a:solidFill>
              </a:rPr>
              <a:t>veremos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archivos</a:t>
            </a:r>
            <a:r>
              <a:rPr lang="en-US" sz="1600" dirty="0" smtClean="0">
                <a:solidFill>
                  <a:schemeClr val="bg1"/>
                </a:solidFill>
              </a:rPr>
              <a:t> de extension DLL.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Los </a:t>
            </a:r>
            <a:r>
              <a:rPr lang="en-US" sz="1600" dirty="0" err="1" smtClean="0">
                <a:solidFill>
                  <a:schemeClr val="bg1"/>
                </a:solidFill>
              </a:rPr>
              <a:t>seleccionamos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</a:t>
            </a:r>
            <a:r>
              <a:rPr lang="en-US" sz="1600" dirty="0" smtClean="0">
                <a:solidFill>
                  <a:schemeClr val="bg1"/>
                </a:solidFill>
              </a:rPr>
              <a:t> los </a:t>
            </a:r>
            <a:r>
              <a:rPr lang="en-US" sz="1600" dirty="0" err="1" smtClean="0">
                <a:solidFill>
                  <a:schemeClr val="bg1"/>
                </a:solidFill>
              </a:rPr>
              <a:t>copiaremos</a:t>
            </a:r>
            <a:r>
              <a:rPr lang="en-US" sz="1600" dirty="0" smtClean="0">
                <a:solidFill>
                  <a:schemeClr val="bg1"/>
                </a:solidFill>
              </a:rPr>
              <a:t> en la </a:t>
            </a:r>
            <a:r>
              <a:rPr lang="en-US" sz="1600" dirty="0" err="1" smtClean="0">
                <a:solidFill>
                  <a:schemeClr val="bg1"/>
                </a:solidFill>
              </a:rPr>
              <a:t>carpeta</a:t>
            </a:r>
            <a:r>
              <a:rPr lang="en-US" sz="1600" dirty="0" smtClean="0">
                <a:solidFill>
                  <a:schemeClr val="bg1"/>
                </a:solidFill>
              </a:rPr>
              <a:t> Windows en el disco C: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1"/>
            <a:ext cx="51006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327401"/>
            <a:ext cx="5100637" cy="231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Volvemos</a:t>
            </a:r>
            <a:r>
              <a:rPr lang="en-US" sz="1400" dirty="0" smtClean="0">
                <a:solidFill>
                  <a:schemeClr val="bg1"/>
                </a:solidFill>
              </a:rPr>
              <a:t> a la </a:t>
            </a:r>
            <a:r>
              <a:rPr lang="en-US" sz="1400" dirty="0" err="1" smtClean="0">
                <a:solidFill>
                  <a:schemeClr val="bg1"/>
                </a:solidFill>
              </a:rPr>
              <a:t>carpeta</a:t>
            </a:r>
            <a:r>
              <a:rPr lang="en-US" sz="1400" dirty="0" smtClean="0">
                <a:solidFill>
                  <a:schemeClr val="bg1"/>
                </a:solidFill>
              </a:rPr>
              <a:t> Allegro y </a:t>
            </a:r>
            <a:r>
              <a:rPr lang="en-US" sz="1400" dirty="0" err="1" smtClean="0">
                <a:solidFill>
                  <a:schemeClr val="bg1"/>
                </a:solidFill>
              </a:rPr>
              <a:t>esta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vez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entraremos</a:t>
            </a:r>
            <a:r>
              <a:rPr lang="en-US" sz="1400" dirty="0" smtClean="0">
                <a:solidFill>
                  <a:schemeClr val="bg1"/>
                </a:solidFill>
              </a:rPr>
              <a:t> a include, </a:t>
            </a:r>
            <a:r>
              <a:rPr lang="en-US" sz="1400" dirty="0" err="1" smtClean="0">
                <a:solidFill>
                  <a:schemeClr val="bg1"/>
                </a:solidFill>
              </a:rPr>
              <a:t>veremos</a:t>
            </a:r>
            <a:r>
              <a:rPr lang="en-US" sz="1400" dirty="0" smtClean="0">
                <a:solidFill>
                  <a:schemeClr val="bg1"/>
                </a:solidFill>
              </a:rPr>
              <a:t> los </a:t>
            </a:r>
            <a:r>
              <a:rPr lang="en-US" sz="1400" dirty="0" err="1" smtClean="0">
                <a:solidFill>
                  <a:schemeClr val="bg1"/>
                </a:solidFill>
              </a:rPr>
              <a:t>siguientes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archivos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Seleccionamos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y </a:t>
            </a:r>
            <a:r>
              <a:rPr lang="en-US" sz="1400" dirty="0" err="1" smtClean="0">
                <a:solidFill>
                  <a:schemeClr val="bg1"/>
                </a:solidFill>
              </a:rPr>
              <a:t>copiamos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loa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archivos</a:t>
            </a:r>
            <a:r>
              <a:rPr lang="en-US" sz="1400" dirty="0" smtClean="0">
                <a:solidFill>
                  <a:schemeClr val="bg1"/>
                </a:solidFill>
              </a:rPr>
              <a:t> a la </a:t>
            </a:r>
            <a:r>
              <a:rPr lang="en-US" sz="1400" dirty="0" err="1" smtClean="0">
                <a:solidFill>
                  <a:schemeClr val="bg1"/>
                </a:solidFill>
              </a:rPr>
              <a:t>carpeta</a:t>
            </a:r>
            <a:r>
              <a:rPr lang="en-US" sz="1400" dirty="0" smtClean="0">
                <a:solidFill>
                  <a:schemeClr val="bg1"/>
                </a:solidFill>
              </a:rPr>
              <a:t> /</a:t>
            </a:r>
            <a:r>
              <a:rPr lang="en-US" sz="1400" dirty="0" err="1" smtClean="0">
                <a:solidFill>
                  <a:schemeClr val="bg1"/>
                </a:solidFill>
              </a:rPr>
              <a:t>CodeBlocks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MinGW</a:t>
            </a:r>
            <a:r>
              <a:rPr lang="en-US" sz="1400" dirty="0" smtClean="0">
                <a:solidFill>
                  <a:schemeClr val="bg1"/>
                </a:solidFill>
              </a:rPr>
              <a:t>/include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295401"/>
            <a:ext cx="533399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45308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2601"/>
            <a:ext cx="6477000" cy="564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Volvemos</a:t>
            </a:r>
            <a:r>
              <a:rPr lang="en-US" sz="1400" dirty="0" smtClean="0">
                <a:solidFill>
                  <a:schemeClr val="bg1"/>
                </a:solidFill>
              </a:rPr>
              <a:t> a la </a:t>
            </a:r>
            <a:r>
              <a:rPr lang="en-US" sz="1400" dirty="0" err="1" smtClean="0">
                <a:solidFill>
                  <a:schemeClr val="bg1"/>
                </a:solidFill>
              </a:rPr>
              <a:t>carpeta</a:t>
            </a:r>
            <a:r>
              <a:rPr lang="en-US" sz="1400" dirty="0" smtClean="0">
                <a:solidFill>
                  <a:schemeClr val="bg1"/>
                </a:solidFill>
              </a:rPr>
              <a:t> Allegro y </a:t>
            </a:r>
            <a:r>
              <a:rPr lang="en-US" sz="1400" dirty="0" err="1" smtClean="0">
                <a:solidFill>
                  <a:schemeClr val="bg1"/>
                </a:solidFill>
              </a:rPr>
              <a:t>entramos</a:t>
            </a:r>
            <a:r>
              <a:rPr lang="en-US" sz="1400" dirty="0" smtClean="0">
                <a:solidFill>
                  <a:schemeClr val="bg1"/>
                </a:solidFill>
              </a:rPr>
              <a:t> a lib, </a:t>
            </a:r>
            <a:r>
              <a:rPr lang="en-US" sz="1400" dirty="0" err="1" smtClean="0">
                <a:solidFill>
                  <a:schemeClr val="bg1"/>
                </a:solidFill>
              </a:rPr>
              <a:t>veremos</a:t>
            </a:r>
            <a:r>
              <a:rPr lang="en-US" sz="1400" dirty="0" smtClean="0">
                <a:solidFill>
                  <a:schemeClr val="bg1"/>
                </a:solidFill>
              </a:rPr>
              <a:t> los </a:t>
            </a:r>
            <a:r>
              <a:rPr lang="en-US" sz="1400" dirty="0" err="1" smtClean="0">
                <a:solidFill>
                  <a:schemeClr val="bg1"/>
                </a:solidFill>
              </a:rPr>
              <a:t>siguentes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archivos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Copiaremos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estos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archivos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creamos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una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carpeta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llamada</a:t>
            </a:r>
            <a:r>
              <a:rPr lang="en-US" sz="1400" dirty="0" smtClean="0">
                <a:solidFill>
                  <a:schemeClr val="bg1"/>
                </a:solidFill>
              </a:rPr>
              <a:t> Allegro </a:t>
            </a:r>
            <a:r>
              <a:rPr lang="en-US" sz="1400" dirty="0" err="1" smtClean="0">
                <a:solidFill>
                  <a:schemeClr val="bg1"/>
                </a:solidFill>
              </a:rPr>
              <a:t>dentro</a:t>
            </a:r>
            <a:r>
              <a:rPr lang="en-US" sz="1400" dirty="0" smtClean="0">
                <a:solidFill>
                  <a:schemeClr val="bg1"/>
                </a:solidFill>
              </a:rPr>
              <a:t> de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CodeBLocks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MinGW</a:t>
            </a:r>
            <a:r>
              <a:rPr lang="en-US" sz="1400" dirty="0" smtClean="0">
                <a:solidFill>
                  <a:schemeClr val="bg1"/>
                </a:solidFill>
              </a:rPr>
              <a:t>/lib y </a:t>
            </a:r>
            <a:r>
              <a:rPr lang="en-US" sz="1400" dirty="0" err="1" smtClean="0">
                <a:solidFill>
                  <a:schemeClr val="bg1"/>
                </a:solidFill>
              </a:rPr>
              <a:t>pegaremos</a:t>
            </a:r>
            <a:r>
              <a:rPr lang="en-US" sz="1400" dirty="0" smtClean="0">
                <a:solidFill>
                  <a:schemeClr val="bg1"/>
                </a:solidFill>
              </a:rPr>
              <a:t> los </a:t>
            </a:r>
            <a:r>
              <a:rPr lang="en-US" sz="1400" dirty="0" err="1" smtClean="0">
                <a:solidFill>
                  <a:schemeClr val="bg1"/>
                </a:solidFill>
              </a:rPr>
              <a:t>archivos</a:t>
            </a:r>
            <a:r>
              <a:rPr lang="en-US" sz="1400" dirty="0" smtClean="0">
                <a:solidFill>
                  <a:schemeClr val="bg1"/>
                </a:solidFill>
              </a:rPr>
              <a:t> en la </a:t>
            </a:r>
            <a:r>
              <a:rPr lang="en-US" sz="1400" dirty="0" err="1" smtClean="0">
                <a:solidFill>
                  <a:schemeClr val="bg1"/>
                </a:solidFill>
              </a:rPr>
              <a:t>carpeta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creada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9001"/>
            <a:ext cx="44196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495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399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Allegro</vt:lpstr>
      <vt:lpstr>Allegro</vt:lpstr>
      <vt:lpstr>Tipo de Licencia</vt:lpstr>
      <vt:lpstr>Instalacion en CodeBlocks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12</cp:revision>
  <dcterms:created xsi:type="dcterms:W3CDTF">2014-03-21T01:42:35Z</dcterms:created>
  <dcterms:modified xsi:type="dcterms:W3CDTF">2014-03-21T03:23:44Z</dcterms:modified>
</cp:coreProperties>
</file>