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CDE11-4919-4FE5-9744-E1A8F65A27A9}" v="66" dt="2024-04-29T19:46:12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šan Brozman" userId="8ff6f0f7c8daa242" providerId="LiveId" clId="{818CDE11-4919-4FE5-9744-E1A8F65A27A9}"/>
    <pc:docChg chg="undo redo custSel addSld delSld modSld sldOrd">
      <pc:chgData name="Dušan Brozman" userId="8ff6f0f7c8daa242" providerId="LiveId" clId="{818CDE11-4919-4FE5-9744-E1A8F65A27A9}" dt="2024-04-29T19:46:12.280" v="1556"/>
      <pc:docMkLst>
        <pc:docMk/>
      </pc:docMkLst>
      <pc:sldChg chg="addSp delSp modSp mod modTransition setBg addAnim delAnim modAnim">
        <pc:chgData name="Dušan Brozman" userId="8ff6f0f7c8daa242" providerId="LiveId" clId="{818CDE11-4919-4FE5-9744-E1A8F65A27A9}" dt="2024-04-29T19:46:03.351" v="1555"/>
        <pc:sldMkLst>
          <pc:docMk/>
          <pc:sldMk cId="3019982632" sldId="256"/>
        </pc:sldMkLst>
        <pc:spChg chg="mod">
          <ac:chgData name="Dušan Brozman" userId="8ff6f0f7c8daa242" providerId="LiveId" clId="{818CDE11-4919-4FE5-9744-E1A8F65A27A9}" dt="2024-04-29T19:42:39.332" v="1546" actId="207"/>
          <ac:spMkLst>
            <pc:docMk/>
            <pc:sldMk cId="3019982632" sldId="256"/>
            <ac:spMk id="2" creationId="{D540C7DD-32D2-C42B-B8B5-846081982A3F}"/>
          </ac:spMkLst>
        </pc:spChg>
        <pc:spChg chg="add del mod">
          <ac:chgData name="Dušan Brozman" userId="8ff6f0f7c8daa242" providerId="LiveId" clId="{818CDE11-4919-4FE5-9744-E1A8F65A27A9}" dt="2024-04-29T19:39:12.852" v="1515" actId="21"/>
          <ac:spMkLst>
            <pc:docMk/>
            <pc:sldMk cId="3019982632" sldId="256"/>
            <ac:spMk id="3" creationId="{2F2B390D-AE8A-A203-670B-7B3765E599EE}"/>
          </ac:spMkLst>
        </pc:spChg>
        <pc:spChg chg="add del">
          <ac:chgData name="Dušan Brozman" userId="8ff6f0f7c8daa242" providerId="LiveId" clId="{818CDE11-4919-4FE5-9744-E1A8F65A27A9}" dt="2024-04-29T19:39:31.292" v="1516" actId="26606"/>
          <ac:spMkLst>
            <pc:docMk/>
            <pc:sldMk cId="3019982632" sldId="256"/>
            <ac:spMk id="29" creationId="{FB33DC6A-1F1C-4A06-834E-CFF88F1C0BB9}"/>
          </ac:spMkLst>
        </pc:spChg>
        <pc:spChg chg="add del">
          <ac:chgData name="Dušan Brozman" userId="8ff6f0f7c8daa242" providerId="LiveId" clId="{818CDE11-4919-4FE5-9744-E1A8F65A27A9}" dt="2024-04-29T19:39:31.292" v="1516" actId="26606"/>
          <ac:spMkLst>
            <pc:docMk/>
            <pc:sldMk cId="3019982632" sldId="256"/>
            <ac:spMk id="30" creationId="{0FE1D5CF-87B8-4A8A-AD3C-01D06A60769B}"/>
          </ac:spMkLst>
        </pc:spChg>
        <pc:spChg chg="add del">
          <ac:chgData name="Dušan Brozman" userId="8ff6f0f7c8daa242" providerId="LiveId" clId="{818CDE11-4919-4FE5-9744-E1A8F65A27A9}" dt="2024-04-29T19:39:31.292" v="1516" actId="26606"/>
          <ac:spMkLst>
            <pc:docMk/>
            <pc:sldMk cId="3019982632" sldId="256"/>
            <ac:spMk id="31" creationId="{AF2F604E-43BE-4DC3-B983-E071523364F8}"/>
          </ac:spMkLst>
        </pc:spChg>
        <pc:spChg chg="add del">
          <ac:chgData name="Dušan Brozman" userId="8ff6f0f7c8daa242" providerId="LiveId" clId="{818CDE11-4919-4FE5-9744-E1A8F65A27A9}" dt="2024-04-29T19:01:35.604" v="128" actId="26606"/>
          <ac:spMkLst>
            <pc:docMk/>
            <pc:sldMk cId="3019982632" sldId="256"/>
            <ac:spMk id="32" creationId="{489B7BFD-8F45-4093-AD9C-91B15B0503D9}"/>
          </ac:spMkLst>
        </pc:spChg>
        <pc:spChg chg="add del">
          <ac:chgData name="Dušan Brozman" userId="8ff6f0f7c8daa242" providerId="LiveId" clId="{818CDE11-4919-4FE5-9744-E1A8F65A27A9}" dt="2024-04-29T19:39:31.292" v="1516" actId="26606"/>
          <ac:spMkLst>
            <pc:docMk/>
            <pc:sldMk cId="3019982632" sldId="256"/>
            <ac:spMk id="33" creationId="{08C9B587-E65E-4B52-B37C-ABEBB6E87928}"/>
          </ac:spMkLst>
        </pc:spChg>
        <pc:spChg chg="add del">
          <ac:chgData name="Dušan Brozman" userId="8ff6f0f7c8daa242" providerId="LiveId" clId="{818CDE11-4919-4FE5-9744-E1A8F65A27A9}" dt="2024-04-29T19:39:31.292" v="1516" actId="26606"/>
          <ac:spMkLst>
            <pc:docMk/>
            <pc:sldMk cId="3019982632" sldId="256"/>
            <ac:spMk id="36" creationId="{60926200-45C2-41E9-839F-31CD5FE4CD59}"/>
          </ac:spMkLst>
        </pc:spChg>
        <pc:spChg chg="add del">
          <ac:chgData name="Dušan Brozman" userId="8ff6f0f7c8daa242" providerId="LiveId" clId="{818CDE11-4919-4FE5-9744-E1A8F65A27A9}" dt="2024-04-29T19:01:35.604" v="128" actId="26606"/>
          <ac:spMkLst>
            <pc:docMk/>
            <pc:sldMk cId="3019982632" sldId="256"/>
            <ac:spMk id="38" creationId="{498F8FF6-43B4-494A-AF8F-123A4983EDF7}"/>
          </ac:spMkLst>
        </pc:spChg>
        <pc:spChg chg="add del">
          <ac:chgData name="Dušan Brozman" userId="8ff6f0f7c8daa242" providerId="LiveId" clId="{818CDE11-4919-4FE5-9744-E1A8F65A27A9}" dt="2024-04-29T19:01:35.604" v="128" actId="26606"/>
          <ac:spMkLst>
            <pc:docMk/>
            <pc:sldMk cId="3019982632" sldId="256"/>
            <ac:spMk id="40" creationId="{CF85B11F-FA15-48B8-BF04-463A37544E09}"/>
          </ac:spMkLst>
        </pc:spChg>
        <pc:spChg chg="add">
          <ac:chgData name="Dušan Brozman" userId="8ff6f0f7c8daa242" providerId="LiveId" clId="{818CDE11-4919-4FE5-9744-E1A8F65A27A9}" dt="2024-04-29T19:39:31.292" v="1516" actId="26606"/>
          <ac:spMkLst>
            <pc:docMk/>
            <pc:sldMk cId="3019982632" sldId="256"/>
            <ac:spMk id="41" creationId="{489B7BFD-8F45-4093-AD9C-91B15B0503D9}"/>
          </ac:spMkLst>
        </pc:spChg>
        <pc:spChg chg="add del">
          <ac:chgData name="Dušan Brozman" userId="8ff6f0f7c8daa242" providerId="LiveId" clId="{818CDE11-4919-4FE5-9744-E1A8F65A27A9}" dt="2024-04-29T19:01:35.604" v="128" actId="26606"/>
          <ac:spMkLst>
            <pc:docMk/>
            <pc:sldMk cId="3019982632" sldId="256"/>
            <ac:spMk id="42" creationId="{5AFEC601-A132-47EE-B0C2-B38ACD9FCE6F}"/>
          </ac:spMkLst>
        </pc:spChg>
        <pc:spChg chg="add del">
          <ac:chgData name="Dušan Brozman" userId="8ff6f0f7c8daa242" providerId="LiveId" clId="{818CDE11-4919-4FE5-9744-E1A8F65A27A9}" dt="2024-04-29T19:01:35.604" v="128" actId="26606"/>
          <ac:spMkLst>
            <pc:docMk/>
            <pc:sldMk cId="3019982632" sldId="256"/>
            <ac:spMk id="44" creationId="{279CAF82-0ECF-42BE-8F37-F71941E5D410}"/>
          </ac:spMkLst>
        </pc:spChg>
        <pc:spChg chg="add del">
          <ac:chgData name="Dušan Brozman" userId="8ff6f0f7c8daa242" providerId="LiveId" clId="{818CDE11-4919-4FE5-9744-E1A8F65A27A9}" dt="2024-04-29T19:01:35.604" v="128" actId="26606"/>
          <ac:spMkLst>
            <pc:docMk/>
            <pc:sldMk cId="3019982632" sldId="256"/>
            <ac:spMk id="46" creationId="{BB90F3FC-186F-4608-93AA-7EE24F682E21}"/>
          </ac:spMkLst>
        </pc:spChg>
        <pc:spChg chg="add">
          <ac:chgData name="Dušan Brozman" userId="8ff6f0f7c8daa242" providerId="LiveId" clId="{818CDE11-4919-4FE5-9744-E1A8F65A27A9}" dt="2024-04-29T19:39:31.292" v="1516" actId="26606"/>
          <ac:spMkLst>
            <pc:docMk/>
            <pc:sldMk cId="3019982632" sldId="256"/>
            <ac:spMk id="47" creationId="{498F8FF6-43B4-494A-AF8F-123A4983EDF7}"/>
          </ac:spMkLst>
        </pc:spChg>
        <pc:spChg chg="add">
          <ac:chgData name="Dušan Brozman" userId="8ff6f0f7c8daa242" providerId="LiveId" clId="{818CDE11-4919-4FE5-9744-E1A8F65A27A9}" dt="2024-04-29T19:39:31.292" v="1516" actId="26606"/>
          <ac:spMkLst>
            <pc:docMk/>
            <pc:sldMk cId="3019982632" sldId="256"/>
            <ac:spMk id="49" creationId="{CF85B11F-FA15-48B8-BF04-463A37544E09}"/>
          </ac:spMkLst>
        </pc:spChg>
        <pc:spChg chg="add">
          <ac:chgData name="Dušan Brozman" userId="8ff6f0f7c8daa242" providerId="LiveId" clId="{818CDE11-4919-4FE5-9744-E1A8F65A27A9}" dt="2024-04-29T19:39:31.292" v="1516" actId="26606"/>
          <ac:spMkLst>
            <pc:docMk/>
            <pc:sldMk cId="3019982632" sldId="256"/>
            <ac:spMk id="50" creationId="{BB90F3FC-186F-4608-93AA-7EE24F682E21}"/>
          </ac:spMkLst>
        </pc:spChg>
        <pc:spChg chg="add">
          <ac:chgData name="Dušan Brozman" userId="8ff6f0f7c8daa242" providerId="LiveId" clId="{818CDE11-4919-4FE5-9744-E1A8F65A27A9}" dt="2024-04-29T19:39:31.292" v="1516" actId="26606"/>
          <ac:spMkLst>
            <pc:docMk/>
            <pc:sldMk cId="3019982632" sldId="256"/>
            <ac:spMk id="51" creationId="{5AFEC601-A132-47EE-B0C2-B38ACD9FCE6F}"/>
          </ac:spMkLst>
        </pc:spChg>
        <pc:spChg chg="add">
          <ac:chgData name="Dušan Brozman" userId="8ff6f0f7c8daa242" providerId="LiveId" clId="{818CDE11-4919-4FE5-9744-E1A8F65A27A9}" dt="2024-04-29T19:39:31.292" v="1516" actId="26606"/>
          <ac:spMkLst>
            <pc:docMk/>
            <pc:sldMk cId="3019982632" sldId="256"/>
            <ac:spMk id="53" creationId="{279CAF82-0ECF-42BE-8F37-F71941E5D410}"/>
          </ac:spMkLst>
        </pc:spChg>
        <pc:spChg chg="add del">
          <ac:chgData name="Dušan Brozman" userId="8ff6f0f7c8daa242" providerId="LiveId" clId="{818CDE11-4919-4FE5-9744-E1A8F65A27A9}" dt="2024-04-29T19:01:35.604" v="128" actId="26606"/>
          <ac:spMkLst>
            <pc:docMk/>
            <pc:sldMk cId="3019982632" sldId="256"/>
            <ac:spMk id="55" creationId="{033BC44A-0661-43B4-9C14-FD5963C226AE}"/>
          </ac:spMkLst>
        </pc:spChg>
        <pc:spChg chg="add del">
          <ac:chgData name="Dušan Brozman" userId="8ff6f0f7c8daa242" providerId="LiveId" clId="{818CDE11-4919-4FE5-9744-E1A8F65A27A9}" dt="2024-04-29T19:01:35.604" v="128" actId="26606"/>
          <ac:spMkLst>
            <pc:docMk/>
            <pc:sldMk cId="3019982632" sldId="256"/>
            <ac:spMk id="57" creationId="{13811CB9-0334-4316-8B54-711C0F3BE693}"/>
          </ac:spMkLst>
        </pc:spChg>
        <pc:spChg chg="add">
          <ac:chgData name="Dušan Brozman" userId="8ff6f0f7c8daa242" providerId="LiveId" clId="{818CDE11-4919-4FE5-9744-E1A8F65A27A9}" dt="2024-04-29T19:39:31.292" v="1516" actId="26606"/>
          <ac:spMkLst>
            <pc:docMk/>
            <pc:sldMk cId="3019982632" sldId="256"/>
            <ac:spMk id="64" creationId="{033BC44A-0661-43B4-9C14-FD5963C226AE}"/>
          </ac:spMkLst>
        </pc:spChg>
        <pc:spChg chg="add">
          <ac:chgData name="Dušan Brozman" userId="8ff6f0f7c8daa242" providerId="LiveId" clId="{818CDE11-4919-4FE5-9744-E1A8F65A27A9}" dt="2024-04-29T19:39:31.292" v="1516" actId="26606"/>
          <ac:spMkLst>
            <pc:docMk/>
            <pc:sldMk cId="3019982632" sldId="256"/>
            <ac:spMk id="66" creationId="{13811CB9-0334-4316-8B54-711C0F3BE693}"/>
          </ac:spMkLst>
        </pc:spChg>
        <pc:grpChg chg="add del">
          <ac:chgData name="Dušan Brozman" userId="8ff6f0f7c8daa242" providerId="LiveId" clId="{818CDE11-4919-4FE5-9744-E1A8F65A27A9}" dt="2024-04-29T19:01:35.604" v="128" actId="26606"/>
          <ac:grpSpMkLst>
            <pc:docMk/>
            <pc:sldMk cId="3019982632" sldId="256"/>
            <ac:grpSpMk id="34" creationId="{F95919CA-4568-4F54-A2C0-2B54BD78A3B8}"/>
          </ac:grpSpMkLst>
        </pc:grpChg>
        <pc:grpChg chg="add">
          <ac:chgData name="Dušan Brozman" userId="8ff6f0f7c8daa242" providerId="LiveId" clId="{818CDE11-4919-4FE5-9744-E1A8F65A27A9}" dt="2024-04-29T19:39:31.292" v="1516" actId="26606"/>
          <ac:grpSpMkLst>
            <pc:docMk/>
            <pc:sldMk cId="3019982632" sldId="256"/>
            <ac:grpSpMk id="43" creationId="{F95919CA-4568-4F54-A2C0-2B54BD78A3B8}"/>
          </ac:grpSpMkLst>
        </pc:grpChg>
        <pc:grpChg chg="add del">
          <ac:chgData name="Dušan Brozman" userId="8ff6f0f7c8daa242" providerId="LiveId" clId="{818CDE11-4919-4FE5-9744-E1A8F65A27A9}" dt="2024-04-29T19:01:35.604" v="128" actId="26606"/>
          <ac:grpSpMkLst>
            <pc:docMk/>
            <pc:sldMk cId="3019982632" sldId="256"/>
            <ac:grpSpMk id="48" creationId="{FB9739EB-7F66-433D-841F-AB3CD18700B7}"/>
          </ac:grpSpMkLst>
        </pc:grpChg>
        <pc:grpChg chg="add">
          <ac:chgData name="Dušan Brozman" userId="8ff6f0f7c8daa242" providerId="LiveId" clId="{818CDE11-4919-4FE5-9744-E1A8F65A27A9}" dt="2024-04-29T19:39:31.292" v="1516" actId="26606"/>
          <ac:grpSpMkLst>
            <pc:docMk/>
            <pc:sldMk cId="3019982632" sldId="256"/>
            <ac:grpSpMk id="52" creationId="{FB9739EB-7F66-433D-841F-AB3CD18700B7}"/>
          </ac:grpSpMkLst>
        </pc:grpChg>
        <pc:picChg chg="mod ord">
          <ac:chgData name="Dušan Brozman" userId="8ff6f0f7c8daa242" providerId="LiveId" clId="{818CDE11-4919-4FE5-9744-E1A8F65A27A9}" dt="2024-04-29T19:39:31.292" v="1516" actId="26606"/>
          <ac:picMkLst>
            <pc:docMk/>
            <pc:sldMk cId="3019982632" sldId="256"/>
            <ac:picMk id="11" creationId="{BBBBF2BB-81C7-8CF0-BB2D-95DDE257C4FE}"/>
          </ac:picMkLst>
        </pc:picChg>
        <pc:picChg chg="add mod">
          <ac:chgData name="Dušan Brozman" userId="8ff6f0f7c8daa242" providerId="LiveId" clId="{818CDE11-4919-4FE5-9744-E1A8F65A27A9}" dt="2024-04-29T19:39:31.292" v="1516" actId="26606"/>
          <ac:picMkLst>
            <pc:docMk/>
            <pc:sldMk cId="3019982632" sldId="256"/>
            <ac:picMk id="27" creationId="{5FDAB25F-8BB3-1E81-9D7A-16ADCC40B55A}"/>
          </ac:picMkLst>
        </pc:picChg>
      </pc:sldChg>
      <pc:sldChg chg="modSp del mod ord">
        <pc:chgData name="Dušan Brozman" userId="8ff6f0f7c8daa242" providerId="LiveId" clId="{818CDE11-4919-4FE5-9744-E1A8F65A27A9}" dt="2024-04-29T19:15:15.079" v="794" actId="2696"/>
        <pc:sldMkLst>
          <pc:docMk/>
          <pc:sldMk cId="4146347849" sldId="257"/>
        </pc:sldMkLst>
        <pc:spChg chg="mod">
          <ac:chgData name="Dušan Brozman" userId="8ff6f0f7c8daa242" providerId="LiveId" clId="{818CDE11-4919-4FE5-9744-E1A8F65A27A9}" dt="2024-04-29T19:12:08.344" v="560" actId="21"/>
          <ac:spMkLst>
            <pc:docMk/>
            <pc:sldMk cId="4146347849" sldId="257"/>
            <ac:spMk id="2" creationId="{2FE1B377-12DD-31CE-7A55-0ABE1445E34D}"/>
          </ac:spMkLst>
        </pc:spChg>
      </pc:sldChg>
      <pc:sldChg chg="delSp del mod">
        <pc:chgData name="Dušan Brozman" userId="8ff6f0f7c8daa242" providerId="LiveId" clId="{818CDE11-4919-4FE5-9744-E1A8F65A27A9}" dt="2024-04-29T19:15:15.997" v="795" actId="2696"/>
        <pc:sldMkLst>
          <pc:docMk/>
          <pc:sldMk cId="46039336" sldId="258"/>
        </pc:sldMkLst>
        <pc:picChg chg="del">
          <ac:chgData name="Dušan Brozman" userId="8ff6f0f7c8daa242" providerId="LiveId" clId="{818CDE11-4919-4FE5-9744-E1A8F65A27A9}" dt="2024-04-29T19:00:40.981" v="117" actId="21"/>
          <ac:picMkLst>
            <pc:docMk/>
            <pc:sldMk cId="46039336" sldId="258"/>
            <ac:picMk id="27" creationId="{5FDAB25F-8BB3-1E81-9D7A-16ADCC40B55A}"/>
          </ac:picMkLst>
        </pc:picChg>
      </pc:sldChg>
      <pc:sldChg chg="addSp delSp modSp del mod">
        <pc:chgData name="Dušan Brozman" userId="8ff6f0f7c8daa242" providerId="LiveId" clId="{818CDE11-4919-4FE5-9744-E1A8F65A27A9}" dt="2024-04-29T19:19:38.885" v="910" actId="2696"/>
        <pc:sldMkLst>
          <pc:docMk/>
          <pc:sldMk cId="1616709280" sldId="259"/>
        </pc:sldMkLst>
        <pc:spChg chg="del mod">
          <ac:chgData name="Dušan Brozman" userId="8ff6f0f7c8daa242" providerId="LiveId" clId="{818CDE11-4919-4FE5-9744-E1A8F65A27A9}" dt="2024-04-29T19:15:57.547" v="799"/>
          <ac:spMkLst>
            <pc:docMk/>
            <pc:sldMk cId="1616709280" sldId="259"/>
            <ac:spMk id="3" creationId="{D02AA2B0-01F8-29A8-0972-4285716FB355}"/>
          </ac:spMkLst>
        </pc:spChg>
        <pc:spChg chg="add">
          <ac:chgData name="Dušan Brozman" userId="8ff6f0f7c8daa242" providerId="LiveId" clId="{818CDE11-4919-4FE5-9744-E1A8F65A27A9}" dt="2024-04-29T19:16:08.634" v="822" actId="22"/>
          <ac:spMkLst>
            <pc:docMk/>
            <pc:sldMk cId="1616709280" sldId="259"/>
            <ac:spMk id="4" creationId="{60DB3435-3412-0D6B-83A8-0A43B1CBF13A}"/>
          </ac:spMkLst>
        </pc:spChg>
      </pc:sldChg>
      <pc:sldChg chg="addSp delSp modSp new mod modTransition setBg">
        <pc:chgData name="Dušan Brozman" userId="8ff6f0f7c8daa242" providerId="LiveId" clId="{818CDE11-4919-4FE5-9744-E1A8F65A27A9}" dt="2024-04-29T19:42:01.066" v="1538" actId="207"/>
        <pc:sldMkLst>
          <pc:docMk/>
          <pc:sldMk cId="14095671" sldId="260"/>
        </pc:sldMkLst>
        <pc:spChg chg="mod">
          <ac:chgData name="Dušan Brozman" userId="8ff6f0f7c8daa242" providerId="LiveId" clId="{818CDE11-4919-4FE5-9744-E1A8F65A27A9}" dt="2024-04-29T19:42:01.066" v="1538" actId="207"/>
          <ac:spMkLst>
            <pc:docMk/>
            <pc:sldMk cId="14095671" sldId="260"/>
            <ac:spMk id="2" creationId="{018584B9-CDAE-27F8-F989-5E4EFDDBC072}"/>
          </ac:spMkLst>
        </pc:spChg>
        <pc:spChg chg="mod">
          <ac:chgData name="Dušan Brozman" userId="8ff6f0f7c8daa242" providerId="LiveId" clId="{818CDE11-4919-4FE5-9744-E1A8F65A27A9}" dt="2024-04-29T19:22:33.303" v="967" actId="207"/>
          <ac:spMkLst>
            <pc:docMk/>
            <pc:sldMk cId="14095671" sldId="260"/>
            <ac:spMk id="3" creationId="{599B574F-08F6-3FFA-CFAF-CE450C3564BB}"/>
          </ac:spMkLst>
        </pc:spChg>
        <pc:spChg chg="add del">
          <ac:chgData name="Dušan Brozman" userId="8ff6f0f7c8daa242" providerId="LiveId" clId="{818CDE11-4919-4FE5-9744-E1A8F65A27A9}" dt="2024-04-29T19:20:37.426" v="925" actId="26606"/>
          <ac:spMkLst>
            <pc:docMk/>
            <pc:sldMk cId="14095671" sldId="260"/>
            <ac:spMk id="8" creationId="{2029D5AD-8348-4446-B191-6A9B6FE03F21}"/>
          </ac:spMkLst>
        </pc:spChg>
        <pc:spChg chg="add del">
          <ac:chgData name="Dušan Brozman" userId="8ff6f0f7c8daa242" providerId="LiveId" clId="{818CDE11-4919-4FE5-9744-E1A8F65A27A9}" dt="2024-04-29T19:20:37.426" v="925" actId="26606"/>
          <ac:spMkLst>
            <pc:docMk/>
            <pc:sldMk cId="14095671" sldId="260"/>
            <ac:spMk id="10" creationId="{A3F395A2-2B64-4749-BD93-2F159C7E1FB5}"/>
          </ac:spMkLst>
        </pc:spChg>
        <pc:spChg chg="add del">
          <ac:chgData name="Dušan Brozman" userId="8ff6f0f7c8daa242" providerId="LiveId" clId="{818CDE11-4919-4FE5-9744-E1A8F65A27A9}" dt="2024-04-29T19:20:37.426" v="925" actId="26606"/>
          <ac:spMkLst>
            <pc:docMk/>
            <pc:sldMk cId="14095671" sldId="260"/>
            <ac:spMk id="12" creationId="{5CF0135B-EAB8-4CA0-896C-2D897ECD28BC}"/>
          </ac:spMkLst>
        </pc:spChg>
        <pc:spChg chg="add del">
          <ac:chgData name="Dušan Brozman" userId="8ff6f0f7c8daa242" providerId="LiveId" clId="{818CDE11-4919-4FE5-9744-E1A8F65A27A9}" dt="2024-04-29T19:20:37.426" v="925" actId="26606"/>
          <ac:spMkLst>
            <pc:docMk/>
            <pc:sldMk cId="14095671" sldId="260"/>
            <ac:spMk id="14" creationId="{92C3387C-D24F-4737-8A37-1DC5CFF09CFA}"/>
          </ac:spMkLst>
        </pc:spChg>
        <pc:spChg chg="add">
          <ac:chgData name="Dušan Brozman" userId="8ff6f0f7c8daa242" providerId="LiveId" clId="{818CDE11-4919-4FE5-9744-E1A8F65A27A9}" dt="2024-04-29T19:20:37.434" v="926" actId="26606"/>
          <ac:spMkLst>
            <pc:docMk/>
            <pc:sldMk cId="14095671" sldId="260"/>
            <ac:spMk id="16" creationId="{CBB2B1F0-0DD6-4744-9A46-7A344FB48E40}"/>
          </ac:spMkLst>
        </pc:spChg>
        <pc:spChg chg="add">
          <ac:chgData name="Dušan Brozman" userId="8ff6f0f7c8daa242" providerId="LiveId" clId="{818CDE11-4919-4FE5-9744-E1A8F65A27A9}" dt="2024-04-29T19:20:37.434" v="926" actId="26606"/>
          <ac:spMkLst>
            <pc:docMk/>
            <pc:sldMk cId="14095671" sldId="260"/>
            <ac:spMk id="17" creationId="{52D502E5-F6B4-4D58-B4AE-FC466FF15EE8}"/>
          </ac:spMkLst>
        </pc:spChg>
        <pc:spChg chg="add">
          <ac:chgData name="Dušan Brozman" userId="8ff6f0f7c8daa242" providerId="LiveId" clId="{818CDE11-4919-4FE5-9744-E1A8F65A27A9}" dt="2024-04-29T19:20:37.434" v="926" actId="26606"/>
          <ac:spMkLst>
            <pc:docMk/>
            <pc:sldMk cId="14095671" sldId="260"/>
            <ac:spMk id="18" creationId="{9DECDBF4-02B6-4BB4-B65B-B8107AD6A9E8}"/>
          </ac:spMkLst>
        </pc:spChg>
      </pc:sldChg>
      <pc:sldChg chg="addSp delSp modSp new mod modTransition setBg">
        <pc:chgData name="Dušan Brozman" userId="8ff6f0f7c8daa242" providerId="LiveId" clId="{818CDE11-4919-4FE5-9744-E1A8F65A27A9}" dt="2024-04-29T19:42:05.033" v="1539" actId="207"/>
        <pc:sldMkLst>
          <pc:docMk/>
          <pc:sldMk cId="777149707" sldId="261"/>
        </pc:sldMkLst>
        <pc:spChg chg="mod">
          <ac:chgData name="Dušan Brozman" userId="8ff6f0f7c8daa242" providerId="LiveId" clId="{818CDE11-4919-4FE5-9744-E1A8F65A27A9}" dt="2024-04-29T19:42:05.033" v="1539" actId="207"/>
          <ac:spMkLst>
            <pc:docMk/>
            <pc:sldMk cId="777149707" sldId="261"/>
            <ac:spMk id="2" creationId="{EFAFBAB4-4B05-90CA-5780-548E8320A12C}"/>
          </ac:spMkLst>
        </pc:spChg>
        <pc:spChg chg="mod ord">
          <ac:chgData name="Dušan Brozman" userId="8ff6f0f7c8daa242" providerId="LiveId" clId="{818CDE11-4919-4FE5-9744-E1A8F65A27A9}" dt="2024-04-29T19:23:18.020" v="981" actId="113"/>
          <ac:spMkLst>
            <pc:docMk/>
            <pc:sldMk cId="777149707" sldId="261"/>
            <ac:spMk id="3" creationId="{A560996F-E1D1-8B3A-C1D5-535F617FF6DE}"/>
          </ac:spMkLst>
        </pc:spChg>
        <pc:spChg chg="add del">
          <ac:chgData name="Dušan Brozman" userId="8ff6f0f7c8daa242" providerId="LiveId" clId="{818CDE11-4919-4FE5-9744-E1A8F65A27A9}" dt="2024-04-29T19:18:27.311" v="902" actId="26606"/>
          <ac:spMkLst>
            <pc:docMk/>
            <pc:sldMk cId="777149707" sldId="261"/>
            <ac:spMk id="12" creationId="{F13C74B1-5B17-4795-BED0-7140497B445A}"/>
          </ac:spMkLst>
        </pc:spChg>
        <pc:spChg chg="add del">
          <ac:chgData name="Dušan Brozman" userId="8ff6f0f7c8daa242" providerId="LiveId" clId="{818CDE11-4919-4FE5-9744-E1A8F65A27A9}" dt="2024-04-29T19:18:27.311" v="902" actId="26606"/>
          <ac:spMkLst>
            <pc:docMk/>
            <pc:sldMk cId="777149707" sldId="261"/>
            <ac:spMk id="14" creationId="{D4974D33-8DC5-464E-8C6D-BE58F0669C17}"/>
          </ac:spMkLst>
        </pc:spChg>
        <pc:spChg chg="add">
          <ac:chgData name="Dušan Brozman" userId="8ff6f0f7c8daa242" providerId="LiveId" clId="{818CDE11-4919-4FE5-9744-E1A8F65A27A9}" dt="2024-04-29T19:18:27.327" v="903" actId="26606"/>
          <ac:spMkLst>
            <pc:docMk/>
            <pc:sldMk cId="777149707" sldId="261"/>
            <ac:spMk id="16" creationId="{6CB927A4-E432-4310-9CD5-E89FF5063179}"/>
          </ac:spMkLst>
        </pc:spChg>
        <pc:spChg chg="add">
          <ac:chgData name="Dušan Brozman" userId="8ff6f0f7c8daa242" providerId="LiveId" clId="{818CDE11-4919-4FE5-9744-E1A8F65A27A9}" dt="2024-04-29T19:18:27.327" v="903" actId="26606"/>
          <ac:spMkLst>
            <pc:docMk/>
            <pc:sldMk cId="777149707" sldId="261"/>
            <ac:spMk id="17" creationId="{327D73B4-9F5C-4A64-A179-51B9500CB8B5}"/>
          </ac:spMkLst>
        </pc:spChg>
        <pc:spChg chg="add">
          <ac:chgData name="Dušan Brozman" userId="8ff6f0f7c8daa242" providerId="LiveId" clId="{818CDE11-4919-4FE5-9744-E1A8F65A27A9}" dt="2024-04-29T19:18:27.327" v="903" actId="26606"/>
          <ac:spMkLst>
            <pc:docMk/>
            <pc:sldMk cId="777149707" sldId="261"/>
            <ac:spMk id="18" creationId="{1453BF6C-B012-48B7-B4E8-6D7AC7C27D02}"/>
          </ac:spMkLst>
        </pc:spChg>
        <pc:spChg chg="add">
          <ac:chgData name="Dušan Brozman" userId="8ff6f0f7c8daa242" providerId="LiveId" clId="{818CDE11-4919-4FE5-9744-E1A8F65A27A9}" dt="2024-04-29T19:18:27.327" v="903" actId="26606"/>
          <ac:spMkLst>
            <pc:docMk/>
            <pc:sldMk cId="777149707" sldId="261"/>
            <ac:spMk id="19" creationId="{C1F06963-6374-4B48-844F-071A9BAAAE02}"/>
          </ac:spMkLst>
        </pc:spChg>
        <pc:spChg chg="add">
          <ac:chgData name="Dušan Brozman" userId="8ff6f0f7c8daa242" providerId="LiveId" clId="{818CDE11-4919-4FE5-9744-E1A8F65A27A9}" dt="2024-04-29T19:18:27.327" v="903" actId="26606"/>
          <ac:spMkLst>
            <pc:docMk/>
            <pc:sldMk cId="777149707" sldId="261"/>
            <ac:spMk id="20" creationId="{E3020543-B24B-4EC4-8FFC-8DD88EEA91A8}"/>
          </ac:spMkLst>
        </pc:spChg>
        <pc:picChg chg="add del mod">
          <ac:chgData name="Dušan Brozman" userId="8ff6f0f7c8daa242" providerId="LiveId" clId="{818CDE11-4919-4FE5-9744-E1A8F65A27A9}" dt="2024-04-29T19:15:02.568" v="788" actId="21"/>
          <ac:picMkLst>
            <pc:docMk/>
            <pc:sldMk cId="777149707" sldId="261"/>
            <ac:picMk id="5" creationId="{9FC5F65B-E4F9-C908-FE35-6318BE56E8F8}"/>
          </ac:picMkLst>
        </pc:picChg>
        <pc:picChg chg="add mod">
          <ac:chgData name="Dušan Brozman" userId="8ff6f0f7c8daa242" providerId="LiveId" clId="{818CDE11-4919-4FE5-9744-E1A8F65A27A9}" dt="2024-04-29T19:18:27.327" v="903" actId="26606"/>
          <ac:picMkLst>
            <pc:docMk/>
            <pc:sldMk cId="777149707" sldId="261"/>
            <ac:picMk id="7" creationId="{4F85DEB4-872A-CB05-CE12-3A63EE8DC2E2}"/>
          </ac:picMkLst>
        </pc:picChg>
        <pc:cxnChg chg="add">
          <ac:chgData name="Dušan Brozman" userId="8ff6f0f7c8daa242" providerId="LiveId" clId="{818CDE11-4919-4FE5-9744-E1A8F65A27A9}" dt="2024-04-29T19:18:27.327" v="903" actId="26606"/>
          <ac:cxnSpMkLst>
            <pc:docMk/>
            <pc:sldMk cId="777149707" sldId="261"/>
            <ac:cxnSpMk id="22" creationId="{C49DA8F6-BCC1-4447-B54C-57856834B94B}"/>
          </ac:cxnSpMkLst>
        </pc:cxnChg>
      </pc:sldChg>
      <pc:sldChg chg="addSp modSp new mod modTransition setBg">
        <pc:chgData name="Dušan Brozman" userId="8ff6f0f7c8daa242" providerId="LiveId" clId="{818CDE11-4919-4FE5-9744-E1A8F65A27A9}" dt="2024-04-29T19:43:45.916" v="1553" actId="20577"/>
        <pc:sldMkLst>
          <pc:docMk/>
          <pc:sldMk cId="3662352040" sldId="262"/>
        </pc:sldMkLst>
        <pc:spChg chg="mod">
          <ac:chgData name="Dušan Brozman" userId="8ff6f0f7c8daa242" providerId="LiveId" clId="{818CDE11-4919-4FE5-9744-E1A8F65A27A9}" dt="2024-04-29T19:41:57.500" v="1537" actId="207"/>
          <ac:spMkLst>
            <pc:docMk/>
            <pc:sldMk cId="3662352040" sldId="262"/>
            <ac:spMk id="2" creationId="{EB402E70-D15A-A8A2-5C51-7F6E04D330F7}"/>
          </ac:spMkLst>
        </pc:spChg>
        <pc:spChg chg="mod">
          <ac:chgData name="Dušan Brozman" userId="8ff6f0f7c8daa242" providerId="LiveId" clId="{818CDE11-4919-4FE5-9744-E1A8F65A27A9}" dt="2024-04-29T19:43:45.916" v="1553" actId="20577"/>
          <ac:spMkLst>
            <pc:docMk/>
            <pc:sldMk cId="3662352040" sldId="262"/>
            <ac:spMk id="3" creationId="{19D5D222-442C-C2AA-BBF2-67059ECC5A10}"/>
          </ac:spMkLst>
        </pc:spChg>
        <pc:spChg chg="add">
          <ac:chgData name="Dušan Brozman" userId="8ff6f0f7c8daa242" providerId="LiveId" clId="{818CDE11-4919-4FE5-9744-E1A8F65A27A9}" dt="2024-04-29T19:19:23.651" v="909" actId="26606"/>
          <ac:spMkLst>
            <pc:docMk/>
            <pc:sldMk cId="3662352040" sldId="262"/>
            <ac:spMk id="8" creationId="{CBB2B1F0-0DD6-4744-9A46-7A344FB48E40}"/>
          </ac:spMkLst>
        </pc:spChg>
        <pc:spChg chg="add">
          <ac:chgData name="Dušan Brozman" userId="8ff6f0f7c8daa242" providerId="LiveId" clId="{818CDE11-4919-4FE5-9744-E1A8F65A27A9}" dt="2024-04-29T19:19:23.651" v="909" actId="26606"/>
          <ac:spMkLst>
            <pc:docMk/>
            <pc:sldMk cId="3662352040" sldId="262"/>
            <ac:spMk id="10" creationId="{52D502E5-F6B4-4D58-B4AE-FC466FF15EE8}"/>
          </ac:spMkLst>
        </pc:spChg>
        <pc:spChg chg="add">
          <ac:chgData name="Dušan Brozman" userId="8ff6f0f7c8daa242" providerId="LiveId" clId="{818CDE11-4919-4FE5-9744-E1A8F65A27A9}" dt="2024-04-29T19:19:23.651" v="909" actId="26606"/>
          <ac:spMkLst>
            <pc:docMk/>
            <pc:sldMk cId="3662352040" sldId="262"/>
            <ac:spMk id="12" creationId="{9DECDBF4-02B6-4BB4-B65B-B8107AD6A9E8}"/>
          </ac:spMkLst>
        </pc:spChg>
      </pc:sldChg>
      <pc:sldChg chg="addSp modSp new mod modTransition setBg addAnim modAnim">
        <pc:chgData name="Dušan Brozman" userId="8ff6f0f7c8daa242" providerId="LiveId" clId="{818CDE11-4919-4FE5-9744-E1A8F65A27A9}" dt="2024-04-29T19:45:48.084" v="1554"/>
        <pc:sldMkLst>
          <pc:docMk/>
          <pc:sldMk cId="2467618834" sldId="263"/>
        </pc:sldMkLst>
        <pc:spChg chg="mod">
          <ac:chgData name="Dušan Brozman" userId="8ff6f0f7c8daa242" providerId="LiveId" clId="{818CDE11-4919-4FE5-9744-E1A8F65A27A9}" dt="2024-04-29T19:42:07.949" v="1540" actId="207"/>
          <ac:spMkLst>
            <pc:docMk/>
            <pc:sldMk cId="2467618834" sldId="263"/>
            <ac:spMk id="2" creationId="{24ECFD41-5ED9-8A7B-A64D-B4A086E63852}"/>
          </ac:spMkLst>
        </pc:spChg>
        <pc:spChg chg="mod">
          <ac:chgData name="Dušan Brozman" userId="8ff6f0f7c8daa242" providerId="LiveId" clId="{818CDE11-4919-4FE5-9744-E1A8F65A27A9}" dt="2024-04-29T19:42:27.010" v="1544" actId="207"/>
          <ac:spMkLst>
            <pc:docMk/>
            <pc:sldMk cId="2467618834" sldId="263"/>
            <ac:spMk id="3" creationId="{081A4AAD-AE34-12B9-5892-42061D57D5E5}"/>
          </ac:spMkLst>
        </pc:spChg>
        <pc:spChg chg="add">
          <ac:chgData name="Dušan Brozman" userId="8ff6f0f7c8daa242" providerId="LiveId" clId="{818CDE11-4919-4FE5-9744-E1A8F65A27A9}" dt="2024-04-29T19:18:01.563" v="898" actId="26606"/>
          <ac:spMkLst>
            <pc:docMk/>
            <pc:sldMk cId="2467618834" sldId="263"/>
            <ac:spMk id="10" creationId="{F13C74B1-5B17-4795-BED0-7140497B445A}"/>
          </ac:spMkLst>
        </pc:spChg>
        <pc:spChg chg="add">
          <ac:chgData name="Dušan Brozman" userId="8ff6f0f7c8daa242" providerId="LiveId" clId="{818CDE11-4919-4FE5-9744-E1A8F65A27A9}" dt="2024-04-29T19:18:01.563" v="898" actId="26606"/>
          <ac:spMkLst>
            <pc:docMk/>
            <pc:sldMk cId="2467618834" sldId="263"/>
            <ac:spMk id="12" creationId="{D4974D33-8DC5-464E-8C6D-BE58F0669C17}"/>
          </ac:spMkLst>
        </pc:spChg>
        <pc:picChg chg="add mod">
          <ac:chgData name="Dušan Brozman" userId="8ff6f0f7c8daa242" providerId="LiveId" clId="{818CDE11-4919-4FE5-9744-E1A8F65A27A9}" dt="2024-04-29T19:18:01.563" v="898" actId="26606"/>
          <ac:picMkLst>
            <pc:docMk/>
            <pc:sldMk cId="2467618834" sldId="263"/>
            <ac:picMk id="5" creationId="{E3151939-9391-F2C2-D12C-0849A8F9E85A}"/>
          </ac:picMkLst>
        </pc:picChg>
        <pc:picChg chg="add mod">
          <ac:chgData name="Dušan Brozman" userId="8ff6f0f7c8daa242" providerId="LiveId" clId="{818CDE11-4919-4FE5-9744-E1A8F65A27A9}" dt="2024-04-29T19:18:09.835" v="900"/>
          <ac:picMkLst>
            <pc:docMk/>
            <pc:sldMk cId="2467618834" sldId="263"/>
            <ac:picMk id="7" creationId="{7B188978-0869-A89D-90A2-14FEA7C64B16}"/>
          </ac:picMkLst>
        </pc:picChg>
      </pc:sldChg>
      <pc:sldChg chg="addSp delSp modSp new mod modTransition setBg">
        <pc:chgData name="Dušan Brozman" userId="8ff6f0f7c8daa242" providerId="LiveId" clId="{818CDE11-4919-4FE5-9744-E1A8F65A27A9}" dt="2024-04-29T19:42:11.076" v="1541" actId="207"/>
        <pc:sldMkLst>
          <pc:docMk/>
          <pc:sldMk cId="1987435624" sldId="264"/>
        </pc:sldMkLst>
        <pc:spChg chg="mod">
          <ac:chgData name="Dušan Brozman" userId="8ff6f0f7c8daa242" providerId="LiveId" clId="{818CDE11-4919-4FE5-9744-E1A8F65A27A9}" dt="2024-04-29T19:42:11.076" v="1541" actId="207"/>
          <ac:spMkLst>
            <pc:docMk/>
            <pc:sldMk cId="1987435624" sldId="264"/>
            <ac:spMk id="2" creationId="{90DAA054-7825-EF6C-18F3-859DCF5107CA}"/>
          </ac:spMkLst>
        </pc:spChg>
        <pc:spChg chg="mod">
          <ac:chgData name="Dušan Brozman" userId="8ff6f0f7c8daa242" providerId="LiveId" clId="{818CDE11-4919-4FE5-9744-E1A8F65A27A9}" dt="2024-04-29T19:37:37.597" v="1480" actId="113"/>
          <ac:spMkLst>
            <pc:docMk/>
            <pc:sldMk cId="1987435624" sldId="264"/>
            <ac:spMk id="3" creationId="{D1A71B49-D337-6428-8024-E30F295DB4C3}"/>
          </ac:spMkLst>
        </pc:spChg>
        <pc:spChg chg="add">
          <ac:chgData name="Dušan Brozman" userId="8ff6f0f7c8daa242" providerId="LiveId" clId="{818CDE11-4919-4FE5-9744-E1A8F65A27A9}" dt="2024-04-29T19:28:34.813" v="1263" actId="26606"/>
          <ac:spMkLst>
            <pc:docMk/>
            <pc:sldMk cId="1987435624" sldId="264"/>
            <ac:spMk id="12" creationId="{F13C74B1-5B17-4795-BED0-7140497B445A}"/>
          </ac:spMkLst>
        </pc:spChg>
        <pc:spChg chg="add">
          <ac:chgData name="Dušan Brozman" userId="8ff6f0f7c8daa242" providerId="LiveId" clId="{818CDE11-4919-4FE5-9744-E1A8F65A27A9}" dt="2024-04-29T19:28:34.813" v="1263" actId="26606"/>
          <ac:spMkLst>
            <pc:docMk/>
            <pc:sldMk cId="1987435624" sldId="264"/>
            <ac:spMk id="14" creationId="{D4974D33-8DC5-464E-8C6D-BE58F0669C17}"/>
          </ac:spMkLst>
        </pc:spChg>
        <pc:picChg chg="add del mod">
          <ac:chgData name="Dušan Brozman" userId="8ff6f0f7c8daa242" providerId="LiveId" clId="{818CDE11-4919-4FE5-9744-E1A8F65A27A9}" dt="2024-04-29T19:28:02.317" v="1258" actId="21"/>
          <ac:picMkLst>
            <pc:docMk/>
            <pc:sldMk cId="1987435624" sldId="264"/>
            <ac:picMk id="5" creationId="{09D14B2D-849F-A9E0-C637-5B6FB1996E74}"/>
          </ac:picMkLst>
        </pc:picChg>
        <pc:picChg chg="add mod">
          <ac:chgData name="Dušan Brozman" userId="8ff6f0f7c8daa242" providerId="LiveId" clId="{818CDE11-4919-4FE5-9744-E1A8F65A27A9}" dt="2024-04-29T19:28:34.813" v="1263" actId="26606"/>
          <ac:picMkLst>
            <pc:docMk/>
            <pc:sldMk cId="1987435624" sldId="264"/>
            <ac:picMk id="7" creationId="{DD681FB0-0E85-A1F5-E702-F684D18F5285}"/>
          </ac:picMkLst>
        </pc:picChg>
        <pc:picChg chg="add del mod">
          <ac:chgData name="Dušan Brozman" userId="8ff6f0f7c8daa242" providerId="LiveId" clId="{818CDE11-4919-4FE5-9744-E1A8F65A27A9}" dt="2024-04-29T19:28:08.072" v="1261" actId="21"/>
          <ac:picMkLst>
            <pc:docMk/>
            <pc:sldMk cId="1987435624" sldId="264"/>
            <ac:picMk id="9" creationId="{93C16BE7-E7F3-045A-9BEC-656CB780EBCC}"/>
          </ac:picMkLst>
        </pc:picChg>
      </pc:sldChg>
      <pc:sldChg chg="addSp delSp modSp new mod modTransition setBg">
        <pc:chgData name="Dušan Brozman" userId="8ff6f0f7c8daa242" providerId="LiveId" clId="{818CDE11-4919-4FE5-9744-E1A8F65A27A9}" dt="2024-04-29T19:42:13.650" v="1542" actId="207"/>
        <pc:sldMkLst>
          <pc:docMk/>
          <pc:sldMk cId="3682034224" sldId="265"/>
        </pc:sldMkLst>
        <pc:spChg chg="mod ord">
          <ac:chgData name="Dušan Brozman" userId="8ff6f0f7c8daa242" providerId="LiveId" clId="{818CDE11-4919-4FE5-9744-E1A8F65A27A9}" dt="2024-04-29T19:42:13.650" v="1542" actId="207"/>
          <ac:spMkLst>
            <pc:docMk/>
            <pc:sldMk cId="3682034224" sldId="265"/>
            <ac:spMk id="2" creationId="{29D83F38-9186-F26F-9F30-AD9A63176233}"/>
          </ac:spMkLst>
        </pc:spChg>
        <pc:spChg chg="mod">
          <ac:chgData name="Dušan Brozman" userId="8ff6f0f7c8daa242" providerId="LiveId" clId="{818CDE11-4919-4FE5-9744-E1A8F65A27A9}" dt="2024-04-29T19:36:06.014" v="1477" actId="26606"/>
          <ac:spMkLst>
            <pc:docMk/>
            <pc:sldMk cId="3682034224" sldId="265"/>
            <ac:spMk id="3" creationId="{03CC6AF0-C058-87D2-2FFE-169BF15F43F5}"/>
          </ac:spMkLst>
        </pc:spChg>
        <pc:spChg chg="add del">
          <ac:chgData name="Dušan Brozman" userId="8ff6f0f7c8daa242" providerId="LiveId" clId="{818CDE11-4919-4FE5-9744-E1A8F65A27A9}" dt="2024-04-29T19:35:47.837" v="1475" actId="26606"/>
          <ac:spMkLst>
            <pc:docMk/>
            <pc:sldMk cId="3682034224" sldId="265"/>
            <ac:spMk id="14" creationId="{231BF440-39FA-4087-84CC-2EEC0BBDAF29}"/>
          </ac:spMkLst>
        </pc:spChg>
        <pc:spChg chg="add del">
          <ac:chgData name="Dušan Brozman" userId="8ff6f0f7c8daa242" providerId="LiveId" clId="{818CDE11-4919-4FE5-9744-E1A8F65A27A9}" dt="2024-04-29T19:35:47.837" v="1475" actId="26606"/>
          <ac:spMkLst>
            <pc:docMk/>
            <pc:sldMk cId="3682034224" sldId="265"/>
            <ac:spMk id="16" creationId="{F04E4CBA-303B-48BD-8451-C2701CB0EEBF}"/>
          </ac:spMkLst>
        </pc:spChg>
        <pc:spChg chg="add del">
          <ac:chgData name="Dušan Brozman" userId="8ff6f0f7c8daa242" providerId="LiveId" clId="{818CDE11-4919-4FE5-9744-E1A8F65A27A9}" dt="2024-04-29T19:35:47.837" v="1475" actId="26606"/>
          <ac:spMkLst>
            <pc:docMk/>
            <pc:sldMk cId="3682034224" sldId="265"/>
            <ac:spMk id="18" creationId="{F6CA58B3-AFCC-4A40-9882-50D5080879B0}"/>
          </ac:spMkLst>
        </pc:spChg>
        <pc:spChg chg="add del">
          <ac:chgData name="Dušan Brozman" userId="8ff6f0f7c8daa242" providerId="LiveId" clId="{818CDE11-4919-4FE5-9744-E1A8F65A27A9}" dt="2024-04-29T19:35:47.837" v="1475" actId="26606"/>
          <ac:spMkLst>
            <pc:docMk/>
            <pc:sldMk cId="3682034224" sldId="265"/>
            <ac:spMk id="20" creationId="{75C56826-D4E5-42ED-8529-079651CB3005}"/>
          </ac:spMkLst>
        </pc:spChg>
        <pc:spChg chg="add del">
          <ac:chgData name="Dušan Brozman" userId="8ff6f0f7c8daa242" providerId="LiveId" clId="{818CDE11-4919-4FE5-9744-E1A8F65A27A9}" dt="2024-04-29T19:35:47.837" v="1475" actId="26606"/>
          <ac:spMkLst>
            <pc:docMk/>
            <pc:sldMk cId="3682034224" sldId="265"/>
            <ac:spMk id="22" creationId="{82095FCE-EF05-4443-B97A-85DEE3A5CA17}"/>
          </ac:spMkLst>
        </pc:spChg>
        <pc:spChg chg="add del">
          <ac:chgData name="Dušan Brozman" userId="8ff6f0f7c8daa242" providerId="LiveId" clId="{818CDE11-4919-4FE5-9744-E1A8F65A27A9}" dt="2024-04-29T19:35:47.837" v="1475" actId="26606"/>
          <ac:spMkLst>
            <pc:docMk/>
            <pc:sldMk cId="3682034224" sldId="265"/>
            <ac:spMk id="24" creationId="{CA00AE6B-AA30-4CF8-BA6F-339B780AD76C}"/>
          </ac:spMkLst>
        </pc:spChg>
        <pc:spChg chg="add del">
          <ac:chgData name="Dušan Brozman" userId="8ff6f0f7c8daa242" providerId="LiveId" clId="{818CDE11-4919-4FE5-9744-E1A8F65A27A9}" dt="2024-04-29T19:36:06.014" v="1477" actId="26606"/>
          <ac:spMkLst>
            <pc:docMk/>
            <pc:sldMk cId="3682034224" sldId="265"/>
            <ac:spMk id="29" creationId="{B43B9CA2-4B31-4ACD-9A9F-B8E6C6420386}"/>
          </ac:spMkLst>
        </pc:spChg>
        <pc:spChg chg="add del">
          <ac:chgData name="Dušan Brozman" userId="8ff6f0f7c8daa242" providerId="LiveId" clId="{818CDE11-4919-4FE5-9744-E1A8F65A27A9}" dt="2024-04-29T19:36:06.014" v="1477" actId="26606"/>
          <ac:spMkLst>
            <pc:docMk/>
            <pc:sldMk cId="3682034224" sldId="265"/>
            <ac:spMk id="31" creationId="{33F94DB1-BC5D-454D-845C-7BA3A1F46999}"/>
          </ac:spMkLst>
        </pc:spChg>
        <pc:spChg chg="add del">
          <ac:chgData name="Dušan Brozman" userId="8ff6f0f7c8daa242" providerId="LiveId" clId="{818CDE11-4919-4FE5-9744-E1A8F65A27A9}" dt="2024-04-29T19:36:06.014" v="1477" actId="26606"/>
          <ac:spMkLst>
            <pc:docMk/>
            <pc:sldMk cId="3682034224" sldId="265"/>
            <ac:spMk id="33" creationId="{5676B86F-860B-4586-BCAA-C0650C09B7B9}"/>
          </ac:spMkLst>
        </pc:spChg>
        <pc:spChg chg="add del">
          <ac:chgData name="Dušan Brozman" userId="8ff6f0f7c8daa242" providerId="LiveId" clId="{818CDE11-4919-4FE5-9744-E1A8F65A27A9}" dt="2024-04-29T19:36:06.014" v="1477" actId="26606"/>
          <ac:spMkLst>
            <pc:docMk/>
            <pc:sldMk cId="3682034224" sldId="265"/>
            <ac:spMk id="35" creationId="{8C818ED5-2F56-4171-9445-3AA4F4462396}"/>
          </ac:spMkLst>
        </pc:spChg>
        <pc:spChg chg="add del">
          <ac:chgData name="Dušan Brozman" userId="8ff6f0f7c8daa242" providerId="LiveId" clId="{818CDE11-4919-4FE5-9744-E1A8F65A27A9}" dt="2024-04-29T19:36:06.014" v="1477" actId="26606"/>
          <ac:spMkLst>
            <pc:docMk/>
            <pc:sldMk cId="3682034224" sldId="265"/>
            <ac:spMk id="37" creationId="{DE74FCE8-866C-4AFA-B45C-FACE2A6094E4}"/>
          </ac:spMkLst>
        </pc:spChg>
        <pc:spChg chg="add">
          <ac:chgData name="Dušan Brozman" userId="8ff6f0f7c8daa242" providerId="LiveId" clId="{818CDE11-4919-4FE5-9744-E1A8F65A27A9}" dt="2024-04-29T19:36:06.014" v="1477" actId="26606"/>
          <ac:spMkLst>
            <pc:docMk/>
            <pc:sldMk cId="3682034224" sldId="265"/>
            <ac:spMk id="42" creationId="{6804CCDD-88C7-4B43-A381-F2D8DAF62BE3}"/>
          </ac:spMkLst>
        </pc:spChg>
        <pc:spChg chg="add">
          <ac:chgData name="Dušan Brozman" userId="8ff6f0f7c8daa242" providerId="LiveId" clId="{818CDE11-4919-4FE5-9744-E1A8F65A27A9}" dt="2024-04-29T19:36:06.014" v="1477" actId="26606"/>
          <ac:spMkLst>
            <pc:docMk/>
            <pc:sldMk cId="3682034224" sldId="265"/>
            <ac:spMk id="44" creationId="{BBECEAC1-4BBC-4815-B44E-D9B231A3FC16}"/>
          </ac:spMkLst>
        </pc:spChg>
        <pc:picChg chg="add mod ord">
          <ac:chgData name="Dušan Brozman" userId="8ff6f0f7c8daa242" providerId="LiveId" clId="{818CDE11-4919-4FE5-9744-E1A8F65A27A9}" dt="2024-04-29T19:36:06.014" v="1477" actId="26606"/>
          <ac:picMkLst>
            <pc:docMk/>
            <pc:sldMk cId="3682034224" sldId="265"/>
            <ac:picMk id="5" creationId="{CD255CE7-A610-1773-DD75-C7934666D797}"/>
          </ac:picMkLst>
        </pc:picChg>
        <pc:picChg chg="add del mod">
          <ac:chgData name="Dušan Brozman" userId="8ff6f0f7c8daa242" providerId="LiveId" clId="{818CDE11-4919-4FE5-9744-E1A8F65A27A9}" dt="2024-04-29T19:34:24.106" v="1455" actId="21"/>
          <ac:picMkLst>
            <pc:docMk/>
            <pc:sldMk cId="3682034224" sldId="265"/>
            <ac:picMk id="7" creationId="{6139411E-E043-0333-5151-FF0784C7FBE5}"/>
          </ac:picMkLst>
        </pc:picChg>
        <pc:picChg chg="add del mod ord">
          <ac:chgData name="Dušan Brozman" userId="8ff6f0f7c8daa242" providerId="LiveId" clId="{818CDE11-4919-4FE5-9744-E1A8F65A27A9}" dt="2024-04-29T19:37:16.056" v="1479" actId="21"/>
          <ac:picMkLst>
            <pc:docMk/>
            <pc:sldMk cId="3682034224" sldId="265"/>
            <ac:picMk id="9" creationId="{B53BAA2B-C8F9-08BA-F293-BB122EE4C3BF}"/>
          </ac:picMkLst>
        </pc:picChg>
        <pc:picChg chg="add del mod">
          <ac:chgData name="Dušan Brozman" userId="8ff6f0f7c8daa242" providerId="LiveId" clId="{818CDE11-4919-4FE5-9744-E1A8F65A27A9}" dt="2024-04-29T19:34:29.368" v="1459" actId="21"/>
          <ac:picMkLst>
            <pc:docMk/>
            <pc:sldMk cId="3682034224" sldId="265"/>
            <ac:picMk id="11" creationId="{F67B3567-96E3-C47A-8C0C-BFA2D725D544}"/>
          </ac:picMkLst>
        </pc:picChg>
        <pc:picChg chg="add del mod">
          <ac:chgData name="Dušan Brozman" userId="8ff6f0f7c8daa242" providerId="LiveId" clId="{818CDE11-4919-4FE5-9744-E1A8F65A27A9}" dt="2024-04-29T19:34:33.497" v="1461" actId="21"/>
          <ac:picMkLst>
            <pc:docMk/>
            <pc:sldMk cId="3682034224" sldId="265"/>
            <ac:picMk id="13" creationId="{3D36D35E-93C6-1765-BCB9-2E24ECC4B9CA}"/>
          </ac:picMkLst>
        </pc:picChg>
        <pc:picChg chg="add del mod">
          <ac:chgData name="Dušan Brozman" userId="8ff6f0f7c8daa242" providerId="LiveId" clId="{818CDE11-4919-4FE5-9744-E1A8F65A27A9}" dt="2024-04-29T19:34:45.090" v="1463" actId="21"/>
          <ac:picMkLst>
            <pc:docMk/>
            <pc:sldMk cId="3682034224" sldId="265"/>
            <ac:picMk id="15" creationId="{E6BC3902-2B3D-05B9-A4A3-0F5A3CD0537B}"/>
          </ac:picMkLst>
        </pc:picChg>
        <pc:picChg chg="add del mod">
          <ac:chgData name="Dušan Brozman" userId="8ff6f0f7c8daa242" providerId="LiveId" clId="{818CDE11-4919-4FE5-9744-E1A8F65A27A9}" dt="2024-04-29T19:34:49.014" v="1465" actId="21"/>
          <ac:picMkLst>
            <pc:docMk/>
            <pc:sldMk cId="3682034224" sldId="265"/>
            <ac:picMk id="17" creationId="{33C43E84-682F-10DD-7A9C-4CA5BE9D3B6B}"/>
          </ac:picMkLst>
        </pc:picChg>
        <pc:picChg chg="add mod ord">
          <ac:chgData name="Dušan Brozman" userId="8ff6f0f7c8daa242" providerId="LiveId" clId="{818CDE11-4919-4FE5-9744-E1A8F65A27A9}" dt="2024-04-29T19:36:06.014" v="1477" actId="26606"/>
          <ac:picMkLst>
            <pc:docMk/>
            <pc:sldMk cId="3682034224" sldId="265"/>
            <ac:picMk id="21" creationId="{E6AA9FC5-274D-AB78-8312-5E36E15DE0BF}"/>
          </ac:picMkLst>
        </pc:picChg>
      </pc:sldChg>
      <pc:sldChg chg="addSp delSp modSp new mod modTransition setBg addAnim modAnim">
        <pc:chgData name="Dušan Brozman" userId="8ff6f0f7c8daa242" providerId="LiveId" clId="{818CDE11-4919-4FE5-9744-E1A8F65A27A9}" dt="2024-04-29T19:46:12.280" v="1556"/>
        <pc:sldMkLst>
          <pc:docMk/>
          <pc:sldMk cId="3131825966" sldId="266"/>
        </pc:sldMkLst>
        <pc:spChg chg="mod">
          <ac:chgData name="Dušan Brozman" userId="8ff6f0f7c8daa242" providerId="LiveId" clId="{818CDE11-4919-4FE5-9744-E1A8F65A27A9}" dt="2024-04-29T19:42:33.597" v="1545" actId="207"/>
          <ac:spMkLst>
            <pc:docMk/>
            <pc:sldMk cId="3131825966" sldId="266"/>
            <ac:spMk id="2" creationId="{B13FAF1C-B12C-1882-80E8-927A0B986FBF}"/>
          </ac:spMkLst>
        </pc:spChg>
        <pc:spChg chg="del mod">
          <ac:chgData name="Dušan Brozman" userId="8ff6f0f7c8daa242" providerId="LiveId" clId="{818CDE11-4919-4FE5-9744-E1A8F65A27A9}" dt="2024-04-29T19:38:55.432" v="1513" actId="21"/>
          <ac:spMkLst>
            <pc:docMk/>
            <pc:sldMk cId="3131825966" sldId="266"/>
            <ac:spMk id="3" creationId="{2F2B390D-AE8A-A203-670B-7B3765E599EE}"/>
          </ac:spMkLst>
        </pc:spChg>
        <pc:spChg chg="add">
          <ac:chgData name="Dušan Brozman" userId="8ff6f0f7c8daa242" providerId="LiveId" clId="{818CDE11-4919-4FE5-9744-E1A8F65A27A9}" dt="2024-04-29T19:38:35.908" v="1508" actId="26606"/>
          <ac:spMkLst>
            <pc:docMk/>
            <pc:sldMk cId="3131825966" sldId="266"/>
            <ac:spMk id="10" creationId="{657F69E0-C4B0-4BEC-A689-4F8D877F05D4}"/>
          </ac:spMkLst>
        </pc:spChg>
        <pc:spChg chg="add">
          <ac:chgData name="Dušan Brozman" userId="8ff6f0f7c8daa242" providerId="LiveId" clId="{818CDE11-4919-4FE5-9744-E1A8F65A27A9}" dt="2024-04-29T19:38:35.908" v="1508" actId="26606"/>
          <ac:spMkLst>
            <pc:docMk/>
            <pc:sldMk cId="3131825966" sldId="266"/>
            <ac:spMk id="12" creationId="{9F6380B4-6A1C-481E-8408-B4E6C75B9B81}"/>
          </ac:spMkLst>
        </pc:spChg>
        <pc:picChg chg="add del mod ord">
          <ac:chgData name="Dušan Brozman" userId="8ff6f0f7c8daa242" providerId="LiveId" clId="{818CDE11-4919-4FE5-9744-E1A8F65A27A9}" dt="2024-04-29T19:38:50.106" v="1512" actId="21"/>
          <ac:picMkLst>
            <pc:docMk/>
            <pc:sldMk cId="3131825966" sldId="266"/>
            <ac:picMk id="5" creationId="{070746C8-B2EA-3819-B77E-7BC56999A1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DC3BF9-93C6-F801-EABD-6984DBB10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934EC64-155D-F379-76B6-B7F9B3649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F4B49E5-EF1F-33BE-6488-4084C4AB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AD0B-EE9B-47BD-AB1E-B56232F66487}" type="datetimeFigureOut">
              <a:rPr lang="sk-SK" smtClean="0"/>
              <a:t>29. 4. 2024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E79C42E-15CD-9729-35F3-F0684E68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E3204B9-C762-C6DC-42BA-A7B38ECD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DA27-CAC5-4842-B311-C58CB84BC0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204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DA3D13-F79F-BD4F-654D-462AD7DD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67FBE1E-A993-2279-12B9-A4C5451E8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E27D12E-A1E1-4A93-E038-2C6B2BA2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AD0B-EE9B-47BD-AB1E-B56232F66487}" type="datetimeFigureOut">
              <a:rPr lang="sk-SK" smtClean="0"/>
              <a:t>29. 4. 2024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0C1B09F-D7F4-DC04-3EC6-4E30CF6F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2730F32-677B-B4F5-DE45-D7155C18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DA27-CAC5-4842-B311-C58CB84BC0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21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155AC736-1D2A-AD17-5F36-14F9D3CAA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AEA9C84-4596-ECB2-F61F-29B41406D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75373B1-8172-FBC7-9E76-FF59E9B0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AD0B-EE9B-47BD-AB1E-B56232F66487}" type="datetimeFigureOut">
              <a:rPr lang="sk-SK" smtClean="0"/>
              <a:t>29. 4. 2024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34A3C7A-8210-01C4-2856-33444536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2C234EE-DD74-4C38-9EF3-C3FAB07F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DA27-CAC5-4842-B311-C58CB84BC0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154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5820F-389B-F73A-B431-B598EB55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AC6AB0-17D4-3AC4-CEF3-18BB5D2A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F96C1EF-6733-CEE4-0721-094B1A8D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AD0B-EE9B-47BD-AB1E-B56232F66487}" type="datetimeFigureOut">
              <a:rPr lang="sk-SK" smtClean="0"/>
              <a:t>29. 4. 2024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1DE5B77-0782-A41C-61CB-AB7B0383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C7C3F56-C1CC-A10C-DB56-9CE37E66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DA27-CAC5-4842-B311-C58CB84BC0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498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4F9F90-F5AE-A121-094E-A9C43FCA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B69334A-315E-A0BA-8660-A9C063597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7AA486F-7C53-566E-066E-EA62AA23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AD0B-EE9B-47BD-AB1E-B56232F66487}" type="datetimeFigureOut">
              <a:rPr lang="sk-SK" smtClean="0"/>
              <a:t>29. 4. 2024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C7FBE93-B0E7-5556-A6E5-6324E9F3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29E4D4C-E7D7-38A6-56B2-13E1FB30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DA27-CAC5-4842-B311-C58CB84BC0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016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274723-AE5B-27E4-BE8C-9E1772F2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9C830C-218F-05F9-D76B-327F56B3E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7B381E3-3317-4791-A7A2-A88532A90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EC8E052-B28F-7F03-C7F5-9951EB56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AD0B-EE9B-47BD-AB1E-B56232F66487}" type="datetimeFigureOut">
              <a:rPr lang="sk-SK" smtClean="0"/>
              <a:t>29. 4. 2024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D5DFA72-2D4D-9FF2-4249-47F828B6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723D759-F3E6-504B-BB6F-1A39E395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DA27-CAC5-4842-B311-C58CB84BC0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5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D09B66-4BC8-902E-2958-33CDA85B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64F3455-9A88-B803-1247-652FE7273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AE2E440-F9DF-314F-CF8F-A16A82A10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6502911-FB95-A570-0945-6872E253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A5F5C53-DF9C-7A6E-64EA-AE299B652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8DE16206-CED5-1FBB-A550-1C3B93AA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AD0B-EE9B-47BD-AB1E-B56232F66487}" type="datetimeFigureOut">
              <a:rPr lang="sk-SK" smtClean="0"/>
              <a:t>29. 4. 2024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D1EFF936-C99C-D6F6-042B-13ACACAD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85680D4-4848-C709-47F4-CF4F9119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DA27-CAC5-4842-B311-C58CB84BC0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21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397BDF-A46B-9DB0-3D4A-FC7111F0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615FE39F-E415-6B49-BD61-FC0FE2F6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AD0B-EE9B-47BD-AB1E-B56232F66487}" type="datetimeFigureOut">
              <a:rPr lang="sk-SK" smtClean="0"/>
              <a:t>29. 4. 2024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8DC863B5-FBFC-65F0-C2B2-D358722C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3B350C1-CE27-C6D0-69BE-996CBE90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DA27-CAC5-4842-B311-C58CB84BC0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79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96F7B33-4656-7E40-8DC8-8F3B4FF6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AD0B-EE9B-47BD-AB1E-B56232F66487}" type="datetimeFigureOut">
              <a:rPr lang="sk-SK" smtClean="0"/>
              <a:t>29. 4. 2024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C4DEA3C-D21D-4302-A3BF-5FF11B30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FBD93B1-A6A7-256D-1781-932A5501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DA27-CAC5-4842-B311-C58CB84BC0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430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96EAC0-0D11-B5EF-45AB-6DC8DFD8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417F80-090C-2747-334E-3ECC73A15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FBA604D-927A-FC71-9E10-0F8A1F874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4812BB5-8B34-0F8C-4AEA-2EBBB9D9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AD0B-EE9B-47BD-AB1E-B56232F66487}" type="datetimeFigureOut">
              <a:rPr lang="sk-SK" smtClean="0"/>
              <a:t>29. 4. 2024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7CD218F-5E63-FBC6-39AF-B162092D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F5DD0EC-3E65-E4CC-A0B6-7035C767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DA27-CAC5-4842-B311-C58CB84BC0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317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94AB9A-182F-099F-23A9-D0992DFB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F1C7FD8F-870D-714E-86DB-3B89FDBC9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BC9DF7E-FC17-2035-2ACF-9CF551EF4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E7C276B-7937-A23E-0F0A-31E716E3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AD0B-EE9B-47BD-AB1E-B56232F66487}" type="datetimeFigureOut">
              <a:rPr lang="sk-SK" smtClean="0"/>
              <a:t>29. 4. 2024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A9FC427-4499-9F48-9902-710D7410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2FA1A0C-E6F2-FF3B-2B88-C17FD5C7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DA27-CAC5-4842-B311-C58CB84BC0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559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8A3EA43-EA67-C5C6-B3E8-73E3A0D0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93C112-C221-6568-4FBA-43318B3CF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0AC045A-9EDB-D22A-A65B-D31751C29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9AD0B-EE9B-47BD-AB1E-B56232F66487}" type="datetimeFigureOut">
              <a:rPr lang="sk-SK" smtClean="0"/>
              <a:t>29. 4. 2024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42152C7-9C9D-3F5A-3208-5131047E5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5AF6B38-9505-B261-4736-9A7B0EA3C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CDA27-CAC5-4842-B311-C58CB84BC07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770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95919CA-4568-4F54-A2C0-2B54BD78A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39" name="Freeform: Shape 43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308" y="-1"/>
            <a:ext cx="5444906" cy="518316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F85B11F-FA15-48B8-BF04-463A37544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9300" y="0"/>
            <a:ext cx="5444906" cy="5161894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016" y="0"/>
            <a:ext cx="5444905" cy="50468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540C7DD-32D2-C42B-B8B5-846081982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414" y="476435"/>
            <a:ext cx="4403701" cy="2885715"/>
          </a:xfrm>
        </p:spPr>
        <p:txBody>
          <a:bodyPr>
            <a:normAutofit/>
          </a:bodyPr>
          <a:lstStyle/>
          <a:p>
            <a:r>
              <a:rPr lang="sk-SK" sz="6600" b="1" dirty="0">
                <a:solidFill>
                  <a:schemeClr val="bg1"/>
                </a:solidFill>
              </a:rPr>
              <a:t>ZIMBABWE</a:t>
            </a:r>
          </a:p>
        </p:txBody>
      </p:sp>
      <p:sp>
        <p:nvSpPr>
          <p:cNvPr id="53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BB90F3FC-186F-4608-93AA-7EE24F682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27" name="Obrázok 26" descr="Obrázok, na ktorom je zástava, symbol, pestrofarebnosť, rad&#10;&#10;Automaticky generovaný popis">
            <a:extLst>
              <a:ext uri="{FF2B5EF4-FFF2-40B4-BE49-F238E27FC236}">
                <a16:creationId xmlns:a16="http://schemas.microsoft.com/office/drawing/2014/main" id="{5FDAB25F-8BB3-1E81-9D7A-16ADCC40B5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79" b="-1"/>
          <a:stretch/>
        </p:blipFill>
        <p:spPr>
          <a:xfrm>
            <a:off x="8610600" y="10"/>
            <a:ext cx="3177536" cy="2647064"/>
          </a:xfrm>
          <a:custGeom>
            <a:avLst/>
            <a:gdLst/>
            <a:ahLst/>
            <a:cxnLst/>
            <a:rect l="l" t="t" r="r" b="b"/>
            <a:pathLst>
              <a:path w="3177536" h="2647074">
                <a:moveTo>
                  <a:pt x="406152" y="0"/>
                </a:moveTo>
                <a:lnTo>
                  <a:pt x="2771384" y="0"/>
                </a:lnTo>
                <a:lnTo>
                  <a:pt x="2814739" y="47702"/>
                </a:lnTo>
                <a:cubicBezTo>
                  <a:pt x="3041386" y="322335"/>
                  <a:pt x="3177536" y="674421"/>
                  <a:pt x="3177536" y="1058306"/>
                </a:cubicBezTo>
                <a:cubicBezTo>
                  <a:pt x="3177536" y="1935759"/>
                  <a:pt x="2466220" y="2647074"/>
                  <a:pt x="1588768" y="2647074"/>
                </a:cubicBezTo>
                <a:cubicBezTo>
                  <a:pt x="711315" y="2647074"/>
                  <a:pt x="0" y="1935759"/>
                  <a:pt x="0" y="1058306"/>
                </a:cubicBezTo>
                <a:cubicBezTo>
                  <a:pt x="0" y="674421"/>
                  <a:pt x="136150" y="322335"/>
                  <a:pt x="362797" y="47702"/>
                </a:cubicBezTo>
                <a:close/>
              </a:path>
            </a:pathLst>
          </a:custGeom>
        </p:spPr>
      </p:pic>
      <p:pic>
        <p:nvPicPr>
          <p:cNvPr id="11" name="Obrázok 10" descr="Obrázok, na ktorom je mapa, svet, guľa, Zem&#10;&#10;Automaticky generovaný popis">
            <a:extLst>
              <a:ext uri="{FF2B5EF4-FFF2-40B4-BE49-F238E27FC236}">
                <a16:creationId xmlns:a16="http://schemas.microsoft.com/office/drawing/2014/main" id="{BBBBF2BB-81C7-8CF0-BB2D-95DDE257C4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798"/>
          <a:stretch/>
        </p:blipFill>
        <p:spPr>
          <a:xfrm>
            <a:off x="6884946" y="3122839"/>
            <a:ext cx="3923269" cy="3735161"/>
          </a:xfrm>
          <a:custGeom>
            <a:avLst/>
            <a:gdLst/>
            <a:ahLst/>
            <a:cxnLst/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</p:spPr>
      </p:pic>
      <p:grpSp>
        <p:nvGrpSpPr>
          <p:cNvPr id="5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74096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7710" y="51953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3811CB9-0334-4316-8B54-711C0F3BE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7710" y="5195363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2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B402E70-D15A-A8A2-5C51-7F6E04D3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sk-SK" sz="6000" b="1" dirty="0">
                <a:solidFill>
                  <a:schemeClr val="accent6">
                    <a:lumMod val="75000"/>
                  </a:schemeClr>
                </a:solidFill>
              </a:rPr>
              <a:t>Základné informácie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D5D222-442C-C2AA-BBF2-67059ECC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k-SK" sz="2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Hlavné mesto: </a:t>
            </a:r>
            <a:r>
              <a:rPr lang="sk-SK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Harare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k-SK" sz="2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Mena: </a:t>
            </a:r>
            <a:r>
              <a:rPr lang="sk-SK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Americký dolár, Juhoafrický </a:t>
            </a:r>
            <a:r>
              <a:rPr lang="sk-SK" sz="2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</a:t>
            </a:r>
            <a:r>
              <a:rPr lang="sk-SK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(ZAR)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k-SK" sz="2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Úradný jazyk: </a:t>
            </a:r>
            <a:r>
              <a:rPr lang="sk-SK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Angličtina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k-SK" sz="2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Rozloha: </a:t>
            </a:r>
            <a:r>
              <a:rPr lang="sk-SK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390757km²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k-SK" sz="2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Počet obyvateľov: </a:t>
            </a:r>
            <a:r>
              <a:rPr lang="sk-SK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16.32 milión </a:t>
            </a:r>
            <a:r>
              <a:rPr lang="sk-SK" sz="2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(2022)</a:t>
            </a:r>
          </a:p>
          <a:p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36623520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18584B9-CDAE-27F8-F989-5E4EFDDB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sk-SK" sz="6000" b="1" dirty="0">
                <a:solidFill>
                  <a:schemeClr val="accent6">
                    <a:lumMod val="75000"/>
                  </a:schemeClr>
                </a:solidFill>
              </a:rPr>
              <a:t>Dejiny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99B574F-08F6-3FFA-CFAF-CE450C35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sk-SK" sz="2200" dirty="0"/>
              <a:t>Osídlenie v </a:t>
            </a:r>
            <a:r>
              <a:rPr lang="sk-SK" sz="2200" b="1" dirty="0"/>
              <a:t>1. tisícročí n. l.</a:t>
            </a:r>
          </a:p>
          <a:p>
            <a:r>
              <a:rPr lang="sk-SK" sz="2200" dirty="0"/>
              <a:t>Ťažba </a:t>
            </a:r>
            <a:r>
              <a:rPr lang="sk-SK" sz="2200" b="1" dirty="0"/>
              <a:t>zlata</a:t>
            </a:r>
            <a:r>
              <a:rPr lang="sk-SK" sz="2200" dirty="0"/>
              <a:t>, </a:t>
            </a:r>
            <a:r>
              <a:rPr lang="sk-SK" sz="2200" b="1" dirty="0"/>
              <a:t>medi</a:t>
            </a:r>
            <a:r>
              <a:rPr lang="sk-SK" sz="2200" dirty="0"/>
              <a:t> a </a:t>
            </a:r>
            <a:r>
              <a:rPr lang="sk-SK" sz="2200" b="1" dirty="0"/>
              <a:t>železnej rudy</a:t>
            </a:r>
          </a:p>
          <a:p>
            <a:r>
              <a:rPr lang="sk-SK" sz="2200" dirty="0"/>
              <a:t>Krajina prekvitala a až do 17. storočia udržiavala nepriame obchodné styky s arabmi</a:t>
            </a:r>
          </a:p>
          <a:p>
            <a:r>
              <a:rPr lang="sk-SK" sz="2200" b="1" dirty="0"/>
              <a:t>1966</a:t>
            </a:r>
            <a:r>
              <a:rPr lang="sk-SK" sz="2200" dirty="0"/>
              <a:t> sa biela menšina zmocnila vlády, jednostranne vyhlásila nezávislosť od Británie a pomenovala svoju krajinu </a:t>
            </a:r>
            <a:r>
              <a:rPr lang="sk-SK" sz="2200" b="1" dirty="0" err="1"/>
              <a:t>Rodézia</a:t>
            </a:r>
            <a:endParaRPr lang="sk-SK" sz="2200" b="1" dirty="0"/>
          </a:p>
          <a:p>
            <a:r>
              <a:rPr lang="sk-SK" sz="2200" b="1" dirty="0"/>
              <a:t>1980</a:t>
            </a:r>
            <a:r>
              <a:rPr lang="sk-SK" sz="2200" dirty="0"/>
              <a:t> vyhlásená </a:t>
            </a:r>
            <a:r>
              <a:rPr lang="sk-SK" sz="2200" b="1" dirty="0"/>
              <a:t>nezávislosť Zimbabwe</a:t>
            </a:r>
          </a:p>
        </p:txBody>
      </p:sp>
    </p:spTree>
    <p:extLst>
      <p:ext uri="{BB962C8B-B14F-4D97-AF65-F5344CB8AC3E}">
        <p14:creationId xmlns:p14="http://schemas.microsoft.com/office/powerpoint/2010/main" val="1409567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AFBAB4-4B05-90CA-5780-548E8320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sk-SK" sz="5600" b="1" dirty="0">
                <a:solidFill>
                  <a:schemeClr val="accent6">
                    <a:lumMod val="75000"/>
                  </a:schemeClr>
                </a:solidFill>
              </a:rPr>
              <a:t>Nerastné bohatstvo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ok 6" descr="Obrázok, na ktorom je kaňon, príroda, roklina, hora&#10;&#10;Automaticky generovaný popis">
            <a:extLst>
              <a:ext uri="{FF2B5EF4-FFF2-40B4-BE49-F238E27FC236}">
                <a16:creationId xmlns:a16="http://schemas.microsoft.com/office/drawing/2014/main" id="{4F85DEB4-872A-CB05-CE12-3A63EE8DC2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5" r="17735" b="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60996F-E1D1-8B3A-C1D5-535F617F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sk-SK" sz="2000" dirty="0">
                <a:solidFill>
                  <a:schemeClr val="tx1">
                    <a:alpha val="80000"/>
                  </a:schemeClr>
                </a:solidFill>
              </a:rPr>
              <a:t>Zimbabwe má veľké prírodné bohatstvo</a:t>
            </a:r>
          </a:p>
          <a:p>
            <a:r>
              <a:rPr lang="sk-SK" sz="2000" dirty="0">
                <a:solidFill>
                  <a:schemeClr val="tx1">
                    <a:alpha val="80000"/>
                  </a:schemeClr>
                </a:solidFill>
              </a:rPr>
              <a:t>Jedna z </a:t>
            </a:r>
            <a:r>
              <a:rPr lang="sk-SK" sz="2000" b="1" dirty="0">
                <a:solidFill>
                  <a:schemeClr val="tx1">
                    <a:alpha val="80000"/>
                  </a:schemeClr>
                </a:solidFill>
              </a:rPr>
              <a:t>najbohatších krajín na nerastné suroviny v Afrike</a:t>
            </a:r>
          </a:p>
          <a:p>
            <a:r>
              <a:rPr lang="sk-SK" sz="2000" dirty="0">
                <a:solidFill>
                  <a:schemeClr val="tx1">
                    <a:alpha val="80000"/>
                  </a:schemeClr>
                </a:solidFill>
              </a:rPr>
              <a:t>Ťaží sa najmä </a:t>
            </a:r>
            <a:r>
              <a:rPr lang="sk-SK" sz="2000" b="1" dirty="0">
                <a:solidFill>
                  <a:schemeClr val="tx1">
                    <a:alpha val="80000"/>
                  </a:schemeClr>
                </a:solidFill>
              </a:rPr>
              <a:t>zlato</a:t>
            </a:r>
            <a:r>
              <a:rPr lang="sk-SK" sz="2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sk-SK" sz="2000" b="1" dirty="0">
                <a:solidFill>
                  <a:schemeClr val="tx1">
                    <a:alpha val="80000"/>
                  </a:schemeClr>
                </a:solidFill>
              </a:rPr>
              <a:t>azbest</a:t>
            </a:r>
            <a:r>
              <a:rPr lang="sk-SK" sz="2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sk-SK" sz="2000" b="1" dirty="0">
                <a:solidFill>
                  <a:schemeClr val="tx1">
                    <a:alpha val="80000"/>
                  </a:schemeClr>
                </a:solidFill>
              </a:rPr>
              <a:t>nikel</a:t>
            </a:r>
            <a:r>
              <a:rPr lang="sk-SK" sz="2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sk-SK" sz="2000" b="1" dirty="0">
                <a:solidFill>
                  <a:schemeClr val="tx1">
                    <a:alpha val="80000"/>
                  </a:schemeClr>
                </a:solidFill>
              </a:rPr>
              <a:t>chróm</a:t>
            </a:r>
            <a:r>
              <a:rPr lang="sk-SK" sz="2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sk-SK" sz="2000" b="1" dirty="0">
                <a:solidFill>
                  <a:schemeClr val="tx1">
                    <a:alpha val="80000"/>
                  </a:schemeClr>
                </a:solidFill>
              </a:rPr>
              <a:t>meď</a:t>
            </a:r>
            <a:r>
              <a:rPr lang="sk-SK" sz="2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sk-SK" sz="2000" b="1" dirty="0">
                <a:solidFill>
                  <a:schemeClr val="tx1">
                    <a:alpha val="80000"/>
                  </a:schemeClr>
                </a:solidFill>
              </a:rPr>
              <a:t>cín</a:t>
            </a:r>
            <a:r>
              <a:rPr lang="sk-SK" sz="2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sk-SK" sz="2000" b="1" dirty="0">
                <a:solidFill>
                  <a:schemeClr val="tx1">
                    <a:alpha val="80000"/>
                  </a:schemeClr>
                </a:solidFill>
              </a:rPr>
              <a:t>železná ruda </a:t>
            </a:r>
            <a:r>
              <a:rPr lang="sk-SK" sz="2000" dirty="0">
                <a:solidFill>
                  <a:schemeClr val="tx1">
                    <a:alpha val="80000"/>
                  </a:schemeClr>
                </a:solidFill>
              </a:rPr>
              <a:t>a </a:t>
            </a:r>
            <a:r>
              <a:rPr lang="sk-SK" sz="2000" b="1" dirty="0">
                <a:solidFill>
                  <a:schemeClr val="tx1">
                    <a:alpha val="80000"/>
                  </a:schemeClr>
                </a:solidFill>
              </a:rPr>
              <a:t>striebro</a:t>
            </a:r>
            <a:r>
              <a:rPr lang="sk-SK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</p:txBody>
      </p:sp>
      <p:sp>
        <p:nvSpPr>
          <p:cNvPr id="2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49707"/>
      </p:ext>
    </p:extLst>
  </p:cSld>
  <p:clrMapOvr>
    <a:masterClrMapping/>
  </p:clrMapOvr>
  <p:transition spd="slow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4ECFD41-5ED9-8A7B-A64D-B4A086E6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sk-SK" sz="5400" b="1" dirty="0">
                <a:solidFill>
                  <a:schemeClr val="accent6">
                    <a:lumMod val="75000"/>
                  </a:schemeClr>
                </a:solidFill>
              </a:rPr>
              <a:t>Zaujímavosti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81A4AAD-AE34-12B9-5892-42061D57D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sk-SK" sz="2200" dirty="0"/>
              <a:t>Najväčšia atrakcia – vodopády </a:t>
            </a:r>
            <a:r>
              <a:rPr lang="sk-SK" sz="2200" b="1" dirty="0"/>
              <a:t>Victoria </a:t>
            </a:r>
            <a:r>
              <a:rPr lang="sk-SK" sz="2200" b="1" dirty="0" err="1"/>
              <a:t>Falls</a:t>
            </a:r>
            <a:r>
              <a:rPr lang="sk-SK" sz="2200" b="1" dirty="0"/>
              <a:t> </a:t>
            </a:r>
            <a:r>
              <a:rPr lang="sk-SK" sz="2200" i="1" dirty="0"/>
              <a:t>(</a:t>
            </a:r>
            <a:r>
              <a:rPr lang="sk-SK" sz="2200" i="1" dirty="0">
                <a:solidFill>
                  <a:schemeClr val="accent6">
                    <a:lumMod val="75000"/>
                  </a:schemeClr>
                </a:solidFill>
              </a:rPr>
              <a:t>„Dym ktorí hrmí“</a:t>
            </a:r>
            <a:r>
              <a:rPr lang="sk-SK" sz="2200" dirty="0"/>
              <a:t>)</a:t>
            </a:r>
          </a:p>
          <a:p>
            <a:r>
              <a:rPr lang="sk-SK" sz="2200" dirty="0"/>
              <a:t>1.7km dlhé a 111m hlboké</a:t>
            </a:r>
          </a:p>
        </p:txBody>
      </p:sp>
      <p:pic>
        <p:nvPicPr>
          <p:cNvPr id="5" name="Obrázok 4" descr="Obrázok, na ktorom je vodopád, príroda, exteriér, nebo&#10;&#10;Automaticky generovaný popis">
            <a:extLst>
              <a:ext uri="{FF2B5EF4-FFF2-40B4-BE49-F238E27FC236}">
                <a16:creationId xmlns:a16="http://schemas.microsoft.com/office/drawing/2014/main" id="{E3151939-9391-F2C2-D12C-0849A8F9E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3" r="567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761883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0DAA054-7825-EF6C-18F3-859DCF51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sk-SK" sz="5400" b="1" dirty="0">
                <a:solidFill>
                  <a:schemeClr val="accent6">
                    <a:lumMod val="75000"/>
                  </a:schemeClr>
                </a:solidFill>
              </a:rPr>
              <a:t>Zaujímavosti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1A71B49-D337-6428-8024-E30F295DB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sk-SK" sz="2200" dirty="0"/>
              <a:t>Národný park </a:t>
            </a:r>
            <a:r>
              <a:rPr lang="sk-SK" sz="2200" b="1" dirty="0" err="1"/>
              <a:t>Matopos</a:t>
            </a:r>
            <a:r>
              <a:rPr lang="sk-SK" sz="2200" b="1" dirty="0"/>
              <a:t> </a:t>
            </a:r>
            <a:r>
              <a:rPr lang="sk-SK" sz="2200" b="1" dirty="0" err="1"/>
              <a:t>Hills</a:t>
            </a:r>
            <a:endParaRPr lang="sk-SK" sz="2200" b="1" dirty="0"/>
          </a:p>
          <a:p>
            <a:r>
              <a:rPr lang="sk-SK" sz="2200" dirty="0"/>
              <a:t>Množstvo zvierat</a:t>
            </a:r>
          </a:p>
          <a:p>
            <a:r>
              <a:rPr lang="sk-SK" sz="2200" dirty="0"/>
              <a:t>Miesto posledného odpočinku ťažobného magnáta a filantropa </a:t>
            </a:r>
            <a:r>
              <a:rPr lang="sk-SK" sz="2200" b="1" dirty="0" err="1"/>
              <a:t>Cecila</a:t>
            </a:r>
            <a:r>
              <a:rPr lang="sk-SK" sz="2200" b="1" dirty="0"/>
              <a:t> </a:t>
            </a:r>
            <a:r>
              <a:rPr lang="sk-SK" sz="2200" b="1" dirty="0" err="1"/>
              <a:t>Rhodesa</a:t>
            </a:r>
            <a:endParaRPr lang="sk-SK" sz="2200" b="1" dirty="0"/>
          </a:p>
        </p:txBody>
      </p:sp>
      <p:pic>
        <p:nvPicPr>
          <p:cNvPr id="7" name="Obrázok 6" descr="Obrázok, na ktorom je nebo, exteriér, budova, stavebný materiál&#10;&#10;Automaticky generovaný popis">
            <a:extLst>
              <a:ext uri="{FF2B5EF4-FFF2-40B4-BE49-F238E27FC236}">
                <a16:creationId xmlns:a16="http://schemas.microsoft.com/office/drawing/2014/main" id="{DD681FB0-0E85-A1F5-E702-F684D18F52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9" r="2232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74356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804CCDD-88C7-4B43-A381-F2D8DAF62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D83F38-9186-F26F-9F30-AD9A6317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4"/>
            <a:ext cx="5221224" cy="2066544"/>
          </a:xfrm>
        </p:spPr>
        <p:txBody>
          <a:bodyPr anchor="b">
            <a:normAutofit/>
          </a:bodyPr>
          <a:lstStyle/>
          <a:p>
            <a:r>
              <a:rPr lang="sk-SK" sz="5400" b="1" dirty="0">
                <a:solidFill>
                  <a:schemeClr val="accent6">
                    <a:lumMod val="75000"/>
                  </a:schemeClr>
                </a:solidFill>
              </a:rPr>
              <a:t>Zaujímavosti</a:t>
            </a:r>
          </a:p>
        </p:txBody>
      </p:sp>
      <p:pic>
        <p:nvPicPr>
          <p:cNvPr id="21" name="Obrázok 20" descr="Obrázok, na ktorom je cicavec, hyena, exteriér, suchozemské zviera&#10;&#10;Automaticky generovaný popis">
            <a:extLst>
              <a:ext uri="{FF2B5EF4-FFF2-40B4-BE49-F238E27FC236}">
                <a16:creationId xmlns:a16="http://schemas.microsoft.com/office/drawing/2014/main" id="{E6AA9FC5-274D-AB78-8312-5E36E15DE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" r="20538" b="-2"/>
          <a:stretch/>
        </p:blipFill>
        <p:spPr>
          <a:xfrm>
            <a:off x="6394317" y="4"/>
            <a:ext cx="2757736" cy="2524633"/>
          </a:xfrm>
          <a:custGeom>
            <a:avLst/>
            <a:gdLst/>
            <a:ahLst/>
            <a:cxnLst/>
            <a:rect l="l" t="t" r="r" b="b"/>
            <a:pathLst>
              <a:path w="2757736" h="2524633">
                <a:moveTo>
                  <a:pt x="21123" y="0"/>
                </a:moveTo>
                <a:lnTo>
                  <a:pt x="2731055" y="0"/>
                </a:lnTo>
                <a:lnTo>
                  <a:pt x="2730838" y="5093"/>
                </a:lnTo>
                <a:cubicBezTo>
                  <a:pt x="2730487" y="45377"/>
                  <a:pt x="2732295" y="85646"/>
                  <a:pt x="2738658" y="125789"/>
                </a:cubicBezTo>
                <a:cubicBezTo>
                  <a:pt x="2756621" y="238377"/>
                  <a:pt x="2761924" y="352450"/>
                  <a:pt x="2754463" y="466085"/>
                </a:cubicBezTo>
                <a:cubicBezTo>
                  <a:pt x="2744150" y="620982"/>
                  <a:pt x="2730085" y="775628"/>
                  <a:pt x="2725799" y="930904"/>
                </a:cubicBezTo>
                <a:cubicBezTo>
                  <a:pt x="2721780" y="1082146"/>
                  <a:pt x="2734774" y="1233389"/>
                  <a:pt x="2744685" y="1383875"/>
                </a:cubicBezTo>
                <a:cubicBezTo>
                  <a:pt x="2759152" y="1603429"/>
                  <a:pt x="2748838" y="1823108"/>
                  <a:pt x="2739863" y="2042788"/>
                </a:cubicBezTo>
                <a:cubicBezTo>
                  <a:pt x="2736448" y="2125925"/>
                  <a:pt x="2737930" y="2209061"/>
                  <a:pt x="2740205" y="2292197"/>
                </a:cubicBezTo>
                <a:lnTo>
                  <a:pt x="2744484" y="2501376"/>
                </a:lnTo>
                <a:lnTo>
                  <a:pt x="2513574" y="2517337"/>
                </a:lnTo>
                <a:cubicBezTo>
                  <a:pt x="2415696" y="2521959"/>
                  <a:pt x="2317754" y="2524358"/>
                  <a:pt x="2219717" y="2524288"/>
                </a:cubicBezTo>
                <a:cubicBezTo>
                  <a:pt x="2139473" y="2526009"/>
                  <a:pt x="2059213" y="2521297"/>
                  <a:pt x="1979578" y="2510176"/>
                </a:cubicBezTo>
                <a:cubicBezTo>
                  <a:pt x="1865287" y="2491406"/>
                  <a:pt x="1749852" y="2477294"/>
                  <a:pt x="1633783" y="2489008"/>
                </a:cubicBezTo>
                <a:cubicBezTo>
                  <a:pt x="1553779" y="2497192"/>
                  <a:pt x="1473902" y="2501991"/>
                  <a:pt x="1393517" y="2501709"/>
                </a:cubicBezTo>
                <a:cubicBezTo>
                  <a:pt x="1208744" y="2501709"/>
                  <a:pt x="1023847" y="2500016"/>
                  <a:pt x="839074" y="2503543"/>
                </a:cubicBezTo>
                <a:cubicBezTo>
                  <a:pt x="674622" y="2506648"/>
                  <a:pt x="510804" y="2513421"/>
                  <a:pt x="346224" y="2496346"/>
                </a:cubicBezTo>
                <a:cubicBezTo>
                  <a:pt x="285491" y="2490066"/>
                  <a:pt x="224679" y="2485859"/>
                  <a:pt x="163814" y="2483127"/>
                </a:cubicBezTo>
                <a:lnTo>
                  <a:pt x="18517" y="2479653"/>
                </a:lnTo>
                <a:lnTo>
                  <a:pt x="18260" y="2465175"/>
                </a:lnTo>
                <a:cubicBezTo>
                  <a:pt x="17160" y="2423362"/>
                  <a:pt x="16458" y="2381580"/>
                  <a:pt x="22836" y="2339990"/>
                </a:cubicBezTo>
                <a:cubicBezTo>
                  <a:pt x="31895" y="2273000"/>
                  <a:pt x="32239" y="2205116"/>
                  <a:pt x="23857" y="2138036"/>
                </a:cubicBezTo>
                <a:cubicBezTo>
                  <a:pt x="8778" y="2011225"/>
                  <a:pt x="9721" y="1883023"/>
                  <a:pt x="26663" y="1756454"/>
                </a:cubicBezTo>
                <a:cubicBezTo>
                  <a:pt x="37125" y="1682587"/>
                  <a:pt x="43121" y="1606552"/>
                  <a:pt x="24367" y="1534088"/>
                </a:cubicBezTo>
                <a:cubicBezTo>
                  <a:pt x="-19775" y="1363773"/>
                  <a:pt x="5996" y="1193203"/>
                  <a:pt x="24367" y="1023781"/>
                </a:cubicBezTo>
                <a:cubicBezTo>
                  <a:pt x="35530" y="932794"/>
                  <a:pt x="35786" y="840798"/>
                  <a:pt x="25133" y="749747"/>
                </a:cubicBezTo>
                <a:cubicBezTo>
                  <a:pt x="6226" y="615268"/>
                  <a:pt x="2577" y="479090"/>
                  <a:pt x="14289" y="343797"/>
                </a:cubicBezTo>
                <a:cubicBezTo>
                  <a:pt x="24877" y="233188"/>
                  <a:pt x="35339" y="122324"/>
                  <a:pt x="22581" y="10822"/>
                </a:cubicBezTo>
                <a:close/>
              </a:path>
            </a:pathLst>
          </a:custGeom>
        </p:spPr>
      </p:pic>
      <p:pic>
        <p:nvPicPr>
          <p:cNvPr id="9" name="Obrázok 8" descr="Obrázok, na ktorom je cicavec, antilopa, divá zver, suchozemské zviera&#10;&#10;Automaticky generovaný popis">
            <a:extLst>
              <a:ext uri="{FF2B5EF4-FFF2-40B4-BE49-F238E27FC236}">
                <a16:creationId xmlns:a16="http://schemas.microsoft.com/office/drawing/2014/main" id="{B53BAA2B-C8F9-08BA-F293-BB122EE4C3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r="28053" b="1"/>
          <a:stretch/>
        </p:blipFill>
        <p:spPr>
          <a:xfrm>
            <a:off x="9339374" y="1"/>
            <a:ext cx="2852627" cy="2520152"/>
          </a:xfrm>
          <a:custGeom>
            <a:avLst/>
            <a:gdLst/>
            <a:ahLst/>
            <a:cxnLst/>
            <a:rect l="l" t="t" r="r" b="b"/>
            <a:pathLst>
              <a:path w="2852627" h="2520152">
                <a:moveTo>
                  <a:pt x="10064" y="0"/>
                </a:moveTo>
                <a:lnTo>
                  <a:pt x="2852627" y="0"/>
                </a:lnTo>
                <a:lnTo>
                  <a:pt x="2852627" y="2486586"/>
                </a:lnTo>
                <a:lnTo>
                  <a:pt x="2722923" y="2488164"/>
                </a:lnTo>
                <a:cubicBezTo>
                  <a:pt x="2674488" y="2490004"/>
                  <a:pt x="2626073" y="2493170"/>
                  <a:pt x="2577690" y="2497898"/>
                </a:cubicBezTo>
                <a:cubicBezTo>
                  <a:pt x="2399458" y="2512970"/>
                  <a:pt x="2220528" y="2515143"/>
                  <a:pt x="2042042" y="2504390"/>
                </a:cubicBezTo>
                <a:cubicBezTo>
                  <a:pt x="1880764" y="2496911"/>
                  <a:pt x="1719740" y="2478563"/>
                  <a:pt x="1558080" y="2494228"/>
                </a:cubicBezTo>
                <a:cubicBezTo>
                  <a:pt x="1502460" y="2499592"/>
                  <a:pt x="1447854" y="2512575"/>
                  <a:pt x="1391850" y="2515538"/>
                </a:cubicBezTo>
                <a:cubicBezTo>
                  <a:pt x="1129488" y="2529651"/>
                  <a:pt x="868014" y="2508482"/>
                  <a:pt x="606540" y="2491124"/>
                </a:cubicBezTo>
                <a:cubicBezTo>
                  <a:pt x="511296" y="2484774"/>
                  <a:pt x="416054" y="2477012"/>
                  <a:pt x="320810" y="2494370"/>
                </a:cubicBezTo>
                <a:cubicBezTo>
                  <a:pt x="240438" y="2508129"/>
                  <a:pt x="158860" y="2510966"/>
                  <a:pt x="77878" y="2502837"/>
                </a:cubicBezTo>
                <a:lnTo>
                  <a:pt x="9154" y="2498029"/>
                </a:lnTo>
                <a:lnTo>
                  <a:pt x="8320" y="2462991"/>
                </a:lnTo>
                <a:cubicBezTo>
                  <a:pt x="6579" y="2338090"/>
                  <a:pt x="-9495" y="2212684"/>
                  <a:pt x="8320" y="2088414"/>
                </a:cubicBezTo>
                <a:cubicBezTo>
                  <a:pt x="37454" y="1869137"/>
                  <a:pt x="41459" y="1647554"/>
                  <a:pt x="20242" y="1427484"/>
                </a:cubicBezTo>
                <a:cubicBezTo>
                  <a:pt x="-386" y="1179282"/>
                  <a:pt x="-1860" y="930008"/>
                  <a:pt x="15822" y="681605"/>
                </a:cubicBezTo>
                <a:cubicBezTo>
                  <a:pt x="28413" y="497593"/>
                  <a:pt x="37789" y="313203"/>
                  <a:pt x="26537" y="128561"/>
                </a:cubicBezTo>
                <a:cubicBezTo>
                  <a:pt x="24327" y="93208"/>
                  <a:pt x="18400" y="58296"/>
                  <a:pt x="12757" y="23416"/>
                </a:cubicBezTo>
                <a:close/>
              </a:path>
            </a:pathLst>
          </a:custGeom>
        </p:spPr>
      </p:pic>
      <p:sp>
        <p:nvSpPr>
          <p:cNvPr id="44" name="sketch line">
            <a:extLst>
              <a:ext uri="{FF2B5EF4-FFF2-40B4-BE49-F238E27FC236}">
                <a16:creationId xmlns:a16="http://schemas.microsoft.com/office/drawing/2014/main" id="{BBECEAC1-4BBC-4815-B44E-D9B231A3F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520" y="260986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3CC6AF0-C058-87D2-2FFE-169BF15F4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843784"/>
            <a:ext cx="5221224" cy="3328416"/>
          </a:xfrm>
        </p:spPr>
        <p:txBody>
          <a:bodyPr>
            <a:normAutofit/>
          </a:bodyPr>
          <a:lstStyle/>
          <a:p>
            <a:r>
              <a:rPr lang="sk-SK" sz="2200"/>
              <a:t>Národný park </a:t>
            </a:r>
            <a:r>
              <a:rPr lang="sk-SK" sz="2200" b="1"/>
              <a:t>Hwange</a:t>
            </a:r>
          </a:p>
          <a:p>
            <a:r>
              <a:rPr lang="sk-SK" sz="2200"/>
              <a:t>Do dnešnej doby pretrvalo pôvodné prostredie</a:t>
            </a:r>
          </a:p>
          <a:p>
            <a:r>
              <a:rPr lang="sk-SK" sz="2200"/>
              <a:t>Najväčšia populácia </a:t>
            </a:r>
            <a:r>
              <a:rPr lang="sk-SK" sz="2200" b="1"/>
              <a:t>priamorožca juhoafrického </a:t>
            </a:r>
            <a:r>
              <a:rPr lang="sk-SK" sz="2200"/>
              <a:t>a vzácnej </a:t>
            </a:r>
            <a:r>
              <a:rPr lang="sk-SK" sz="2200" b="1"/>
              <a:t>hyeny hnedej</a:t>
            </a:r>
          </a:p>
        </p:txBody>
      </p:sp>
      <p:pic>
        <p:nvPicPr>
          <p:cNvPr id="5" name="Obrázok 4" descr="Obrázok, na ktorom je exteriér, oblak, nebo, strom&#10;&#10;Automaticky generovaný popis">
            <a:extLst>
              <a:ext uri="{FF2B5EF4-FFF2-40B4-BE49-F238E27FC236}">
                <a16:creationId xmlns:a16="http://schemas.microsoft.com/office/drawing/2014/main" id="{CD255CE7-A610-1773-DD75-C7934666D7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3574" b="1"/>
          <a:stretch/>
        </p:blipFill>
        <p:spPr>
          <a:xfrm>
            <a:off x="6388701" y="2716074"/>
            <a:ext cx="5803299" cy="4141924"/>
          </a:xfrm>
          <a:custGeom>
            <a:avLst/>
            <a:gdLst/>
            <a:ahLst/>
            <a:cxnLst/>
            <a:rect l="l" t="t" r="r" b="b"/>
            <a:pathLst>
              <a:path w="5803299" h="4141924">
                <a:moveTo>
                  <a:pt x="4086182" y="1329"/>
                </a:moveTo>
                <a:cubicBezTo>
                  <a:pt x="4156698" y="-1238"/>
                  <a:pt x="4227324" y="-85"/>
                  <a:pt x="4297823" y="4799"/>
                </a:cubicBezTo>
                <a:cubicBezTo>
                  <a:pt x="4587107" y="19899"/>
                  <a:pt x="4876647" y="16089"/>
                  <a:pt x="5166059" y="27661"/>
                </a:cubicBezTo>
                <a:cubicBezTo>
                  <a:pt x="5261555" y="31612"/>
                  <a:pt x="5356545" y="10444"/>
                  <a:pt x="5451787" y="9315"/>
                </a:cubicBezTo>
                <a:cubicBezTo>
                  <a:pt x="5565889" y="7904"/>
                  <a:pt x="5680275" y="12949"/>
                  <a:pt x="5794837" y="16636"/>
                </a:cubicBezTo>
                <a:lnTo>
                  <a:pt x="5803299" y="16810"/>
                </a:lnTo>
                <a:lnTo>
                  <a:pt x="5803299" y="4141924"/>
                </a:lnTo>
                <a:lnTo>
                  <a:pt x="25520" y="4141924"/>
                </a:lnTo>
                <a:lnTo>
                  <a:pt x="38276" y="3985509"/>
                </a:lnTo>
                <a:cubicBezTo>
                  <a:pt x="68779" y="3844294"/>
                  <a:pt x="65552" y="3697862"/>
                  <a:pt x="28835" y="3558127"/>
                </a:cubicBezTo>
                <a:cubicBezTo>
                  <a:pt x="-4463" y="3426468"/>
                  <a:pt x="-11352" y="3294426"/>
                  <a:pt x="21053" y="3161618"/>
                </a:cubicBezTo>
                <a:cubicBezTo>
                  <a:pt x="51646" y="3038188"/>
                  <a:pt x="50153" y="2908978"/>
                  <a:pt x="16716" y="2786288"/>
                </a:cubicBezTo>
                <a:cubicBezTo>
                  <a:pt x="9316" y="2754521"/>
                  <a:pt x="4787" y="2722155"/>
                  <a:pt x="3192" y="2689584"/>
                </a:cubicBezTo>
                <a:cubicBezTo>
                  <a:pt x="-6887" y="2570683"/>
                  <a:pt x="10081" y="2453440"/>
                  <a:pt x="24242" y="2335942"/>
                </a:cubicBezTo>
                <a:cubicBezTo>
                  <a:pt x="33683" y="2261054"/>
                  <a:pt x="48099" y="2185401"/>
                  <a:pt x="24242" y="2111279"/>
                </a:cubicBezTo>
                <a:cubicBezTo>
                  <a:pt x="7899" y="2059623"/>
                  <a:pt x="4264" y="2004791"/>
                  <a:pt x="13654" y="1951426"/>
                </a:cubicBezTo>
                <a:cubicBezTo>
                  <a:pt x="29486" y="1856713"/>
                  <a:pt x="32790" y="1760329"/>
                  <a:pt x="23477" y="1664761"/>
                </a:cubicBezTo>
                <a:cubicBezTo>
                  <a:pt x="17328" y="1601751"/>
                  <a:pt x="18272" y="1538243"/>
                  <a:pt x="26284" y="1475437"/>
                </a:cubicBezTo>
                <a:cubicBezTo>
                  <a:pt x="36872" y="1390981"/>
                  <a:pt x="53330" y="1304994"/>
                  <a:pt x="33300" y="1220284"/>
                </a:cubicBezTo>
                <a:cubicBezTo>
                  <a:pt x="1406" y="1085690"/>
                  <a:pt x="7785" y="951224"/>
                  <a:pt x="20543" y="815610"/>
                </a:cubicBezTo>
                <a:cubicBezTo>
                  <a:pt x="30111" y="714697"/>
                  <a:pt x="40700" y="612636"/>
                  <a:pt x="21563" y="510574"/>
                </a:cubicBezTo>
                <a:cubicBezTo>
                  <a:pt x="13335" y="463218"/>
                  <a:pt x="13335" y="414790"/>
                  <a:pt x="21563" y="367433"/>
                </a:cubicBezTo>
                <a:cubicBezTo>
                  <a:pt x="31514" y="303645"/>
                  <a:pt x="40955" y="240494"/>
                  <a:pt x="28197" y="176068"/>
                </a:cubicBezTo>
                <a:cubicBezTo>
                  <a:pt x="22584" y="148001"/>
                  <a:pt x="18374" y="119679"/>
                  <a:pt x="15439" y="91357"/>
                </a:cubicBezTo>
                <a:lnTo>
                  <a:pt x="13471" y="15444"/>
                </a:lnTo>
                <a:lnTo>
                  <a:pt x="161497" y="23093"/>
                </a:lnTo>
                <a:cubicBezTo>
                  <a:pt x="242184" y="25544"/>
                  <a:pt x="322886" y="25615"/>
                  <a:pt x="403652" y="21310"/>
                </a:cubicBezTo>
                <a:cubicBezTo>
                  <a:pt x="579090" y="9611"/>
                  <a:pt x="755048" y="12123"/>
                  <a:pt x="930155" y="28790"/>
                </a:cubicBezTo>
                <a:cubicBezTo>
                  <a:pt x="934727" y="29284"/>
                  <a:pt x="939871" y="27908"/>
                  <a:pt x="944744" y="27978"/>
                </a:cubicBezTo>
                <a:lnTo>
                  <a:pt x="944756" y="27986"/>
                </a:lnTo>
                <a:lnTo>
                  <a:pt x="949368" y="27641"/>
                </a:lnTo>
                <a:lnTo>
                  <a:pt x="981805" y="30065"/>
                </a:lnTo>
                <a:lnTo>
                  <a:pt x="983936" y="28984"/>
                </a:lnTo>
                <a:cubicBezTo>
                  <a:pt x="988825" y="29108"/>
                  <a:pt x="993905" y="30625"/>
                  <a:pt x="998603" y="30483"/>
                </a:cubicBezTo>
                <a:cubicBezTo>
                  <a:pt x="1047368" y="29496"/>
                  <a:pt x="1096133" y="30483"/>
                  <a:pt x="1144770" y="25121"/>
                </a:cubicBezTo>
                <a:cubicBezTo>
                  <a:pt x="1267037" y="10007"/>
                  <a:pt x="1390204" y="6041"/>
                  <a:pt x="1513043" y="13266"/>
                </a:cubicBezTo>
                <a:cubicBezTo>
                  <a:pt x="1691465" y="24557"/>
                  <a:pt x="1870141" y="31472"/>
                  <a:pt x="2048943" y="16089"/>
                </a:cubicBezTo>
                <a:cubicBezTo>
                  <a:pt x="2150537" y="7480"/>
                  <a:pt x="2252129" y="-1693"/>
                  <a:pt x="2353721" y="10161"/>
                </a:cubicBezTo>
                <a:cubicBezTo>
                  <a:pt x="2440545" y="21000"/>
                  <a:pt x="2528079" y="22750"/>
                  <a:pt x="2615195" y="15383"/>
                </a:cubicBezTo>
                <a:cubicBezTo>
                  <a:pt x="2710489" y="8045"/>
                  <a:pt x="2806139" y="8045"/>
                  <a:pt x="2901433" y="15383"/>
                </a:cubicBezTo>
                <a:cubicBezTo>
                  <a:pt x="2992739" y="21029"/>
                  <a:pt x="3084299" y="30483"/>
                  <a:pt x="3175351" y="20323"/>
                </a:cubicBezTo>
                <a:cubicBezTo>
                  <a:pt x="3303357" y="6210"/>
                  <a:pt x="3430983" y="10867"/>
                  <a:pt x="3558737" y="19476"/>
                </a:cubicBezTo>
                <a:cubicBezTo>
                  <a:pt x="3664265" y="26532"/>
                  <a:pt x="3770177" y="36834"/>
                  <a:pt x="3875197" y="20181"/>
                </a:cubicBezTo>
                <a:cubicBezTo>
                  <a:pt x="3945258" y="10183"/>
                  <a:pt x="4015665" y="3895"/>
                  <a:pt x="4086182" y="132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203422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 descr="Obrázok, na ktorom je vodopád, exteriér, vodné zdroje, voda&#10;&#10;Automaticky generovaný popis">
            <a:extLst>
              <a:ext uri="{FF2B5EF4-FFF2-40B4-BE49-F238E27FC236}">
                <a16:creationId xmlns:a16="http://schemas.microsoft.com/office/drawing/2014/main" id="{070746C8-B2EA-3819-B77E-7BC56999A1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0" r="-1" b="1128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13FAF1C-B12C-1882-80E8-927A0B986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sk-SK" sz="6600" b="1" dirty="0">
                <a:solidFill>
                  <a:schemeClr val="bg1"/>
                </a:solidFill>
              </a:rPr>
              <a:t>Ďakujem za pozornosť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59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173</Words>
  <Application>Microsoft Office PowerPoint</Application>
  <PresentationFormat>Širokouhlá</PresentationFormat>
  <Paragraphs>29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Motív Office</vt:lpstr>
      <vt:lpstr>ZIMBABWE</vt:lpstr>
      <vt:lpstr>Základné informácie</vt:lpstr>
      <vt:lpstr>Dejiny</vt:lpstr>
      <vt:lpstr>Nerastné bohatstvo</vt:lpstr>
      <vt:lpstr>Zaujímavosti</vt:lpstr>
      <vt:lpstr>Zaujímavosti</vt:lpstr>
      <vt:lpstr>Zaujímavosti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ZIMBABWE</dc:title>
  <dc:creator>Dušan Brozman</dc:creator>
  <cp:lastModifiedBy>Dušan Brozman</cp:lastModifiedBy>
  <cp:revision>1</cp:revision>
  <dcterms:created xsi:type="dcterms:W3CDTF">2024-04-29T16:57:01Z</dcterms:created>
  <dcterms:modified xsi:type="dcterms:W3CDTF">2024-04-29T19:46:13Z</dcterms:modified>
</cp:coreProperties>
</file>