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CB0"/>
    <a:srgbClr val="365572"/>
    <a:srgbClr val="C9AA8D"/>
    <a:srgbClr val="294461"/>
    <a:srgbClr val="17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B3F1E-95D9-4246-AA3E-F291E3BD9F94}" v="106" dt="2024-04-11T17:29:20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šan Brozman" userId="8ff6f0f7c8daa242" providerId="LiveId" clId="{CFCB3F1E-95D9-4246-AA3E-F291E3BD9F94}"/>
    <pc:docChg chg="undo redo custSel addSld delSld modSld sldOrd">
      <pc:chgData name="Dušan Brozman" userId="8ff6f0f7c8daa242" providerId="LiveId" clId="{CFCB3F1E-95D9-4246-AA3E-F291E3BD9F94}" dt="2024-04-11T17:40:24.848" v="1763"/>
      <pc:docMkLst>
        <pc:docMk/>
      </pc:docMkLst>
      <pc:sldChg chg="addSp delSp modSp mod modTransition">
        <pc:chgData name="Dušan Brozman" userId="8ff6f0f7c8daa242" providerId="LiveId" clId="{CFCB3F1E-95D9-4246-AA3E-F291E3BD9F94}" dt="2024-04-11T17:23:35.676" v="1729"/>
        <pc:sldMkLst>
          <pc:docMk/>
          <pc:sldMk cId="3271768356" sldId="256"/>
        </pc:sldMkLst>
        <pc:spChg chg="add del mod">
          <ac:chgData name="Dušan Brozman" userId="8ff6f0f7c8daa242" providerId="LiveId" clId="{CFCB3F1E-95D9-4246-AA3E-F291E3BD9F94}" dt="2024-04-11T16:02:54.604" v="104" actId="207"/>
          <ac:spMkLst>
            <pc:docMk/>
            <pc:sldMk cId="3271768356" sldId="256"/>
            <ac:spMk id="18" creationId="{9D5BAAFD-665D-88D3-9796-4CFD2B2BC7FC}"/>
          </ac:spMkLst>
        </pc:spChg>
        <pc:spChg chg="add mod">
          <ac:chgData name="Dušan Brozman" userId="8ff6f0f7c8daa242" providerId="LiveId" clId="{CFCB3F1E-95D9-4246-AA3E-F291E3BD9F94}" dt="2024-04-11T16:09:12.583" v="179" actId="1076"/>
          <ac:spMkLst>
            <pc:docMk/>
            <pc:sldMk cId="3271768356" sldId="256"/>
            <ac:spMk id="19" creationId="{1EF82C5B-92F2-E311-156E-F54AE2B5B128}"/>
          </ac:spMkLst>
        </pc:spChg>
        <pc:picChg chg="add del">
          <ac:chgData name="Dušan Brozman" userId="8ff6f0f7c8daa242" providerId="LiveId" clId="{CFCB3F1E-95D9-4246-AA3E-F291E3BD9F94}" dt="2024-04-11T15:56:20.965" v="1" actId="22"/>
          <ac:picMkLst>
            <pc:docMk/>
            <pc:sldMk cId="3271768356" sldId="256"/>
            <ac:picMk id="9" creationId="{EC8179D1-5631-EF12-F854-627ACA807127}"/>
          </ac:picMkLst>
        </pc:picChg>
        <pc:picChg chg="add">
          <ac:chgData name="Dušan Brozman" userId="8ff6f0f7c8daa242" providerId="LiveId" clId="{CFCB3F1E-95D9-4246-AA3E-F291E3BD9F94}" dt="2024-04-11T15:56:22.796" v="2" actId="22"/>
          <ac:picMkLst>
            <pc:docMk/>
            <pc:sldMk cId="3271768356" sldId="256"/>
            <ac:picMk id="11" creationId="{0556D02D-E68F-E8BF-8A1E-3CEE01F2ED88}"/>
          </ac:picMkLst>
        </pc:picChg>
        <pc:picChg chg="add del">
          <ac:chgData name="Dušan Brozman" userId="8ff6f0f7c8daa242" providerId="LiveId" clId="{CFCB3F1E-95D9-4246-AA3E-F291E3BD9F94}" dt="2024-04-11T15:56:49.091" v="4" actId="22"/>
          <ac:picMkLst>
            <pc:docMk/>
            <pc:sldMk cId="3271768356" sldId="256"/>
            <ac:picMk id="13" creationId="{F44B8659-5B0D-DBCD-1911-68B3B637FF5A}"/>
          </ac:picMkLst>
        </pc:picChg>
        <pc:picChg chg="add del">
          <ac:chgData name="Dušan Brozman" userId="8ff6f0f7c8daa242" providerId="LiveId" clId="{CFCB3F1E-95D9-4246-AA3E-F291E3BD9F94}" dt="2024-04-11T15:56:54.433" v="6" actId="22"/>
          <ac:picMkLst>
            <pc:docMk/>
            <pc:sldMk cId="3271768356" sldId="256"/>
            <ac:picMk id="15" creationId="{5B5D465E-C323-36B4-C993-542B76E1DF96}"/>
          </ac:picMkLst>
        </pc:picChg>
        <pc:picChg chg="add mod">
          <ac:chgData name="Dušan Brozman" userId="8ff6f0f7c8daa242" providerId="LiveId" clId="{CFCB3F1E-95D9-4246-AA3E-F291E3BD9F94}" dt="2024-04-11T15:58:22.805" v="75" actId="14861"/>
          <ac:picMkLst>
            <pc:docMk/>
            <pc:sldMk cId="3271768356" sldId="256"/>
            <ac:picMk id="17" creationId="{D6FAC0EB-78E4-B4DA-D150-203993BF57C5}"/>
          </ac:picMkLst>
        </pc:picChg>
      </pc:sldChg>
      <pc:sldChg chg="addSp delSp modSp mod modTransition setBg">
        <pc:chgData name="Dušan Brozman" userId="8ff6f0f7c8daa242" providerId="LiveId" clId="{CFCB3F1E-95D9-4246-AA3E-F291E3BD9F94}" dt="2024-04-11T17:23:44.388" v="1730"/>
        <pc:sldMkLst>
          <pc:docMk/>
          <pc:sldMk cId="3513526472" sldId="257"/>
        </pc:sldMkLst>
        <pc:spChg chg="mod">
          <ac:chgData name="Dušan Brozman" userId="8ff6f0f7c8daa242" providerId="LiveId" clId="{CFCB3F1E-95D9-4246-AA3E-F291E3BD9F94}" dt="2024-04-11T17:19:04.791" v="1696" actId="2711"/>
          <ac:spMkLst>
            <pc:docMk/>
            <pc:sldMk cId="3513526472" sldId="257"/>
            <ac:spMk id="2" creationId="{144F60B4-7C0A-BAF5-B6F3-DD2FC50D6284}"/>
          </ac:spMkLst>
        </pc:spChg>
        <pc:spChg chg="mod">
          <ac:chgData name="Dušan Brozman" userId="8ff6f0f7c8daa242" providerId="LiveId" clId="{CFCB3F1E-95D9-4246-AA3E-F291E3BD9F94}" dt="2024-04-11T16:13:07.166" v="301" actId="113"/>
          <ac:spMkLst>
            <pc:docMk/>
            <pc:sldMk cId="3513526472" sldId="257"/>
            <ac:spMk id="3" creationId="{F02A31F5-654A-B1A0-DC21-2E96B6F6A07E}"/>
          </ac:spMkLst>
        </pc:spChg>
        <pc:spChg chg="add del mod">
          <ac:chgData name="Dušan Brozman" userId="8ff6f0f7c8daa242" providerId="LiveId" clId="{CFCB3F1E-95D9-4246-AA3E-F291E3BD9F94}" dt="2024-04-11T16:09:15.995" v="180" actId="21"/>
          <ac:spMkLst>
            <pc:docMk/>
            <pc:sldMk cId="3513526472" sldId="257"/>
            <ac:spMk id="12" creationId="{7441A640-FDDE-B82D-B4EB-77CBF0904584}"/>
          </ac:spMkLst>
        </pc:spChg>
        <pc:spChg chg="add del mod">
          <ac:chgData name="Dušan Brozman" userId="8ff6f0f7c8daa242" providerId="LiveId" clId="{CFCB3F1E-95D9-4246-AA3E-F291E3BD9F94}" dt="2024-04-11T16:09:15.995" v="180" actId="21"/>
          <ac:spMkLst>
            <pc:docMk/>
            <pc:sldMk cId="3513526472" sldId="257"/>
            <ac:spMk id="13" creationId="{5E5304A1-1D7A-5484-74AD-86CAC76956A4}"/>
          </ac:spMkLst>
        </pc:spChg>
        <pc:spChg chg="add mod">
          <ac:chgData name="Dušan Brozman" userId="8ff6f0f7c8daa242" providerId="LiveId" clId="{CFCB3F1E-95D9-4246-AA3E-F291E3BD9F94}" dt="2024-04-11T16:09:21.375" v="181"/>
          <ac:spMkLst>
            <pc:docMk/>
            <pc:sldMk cId="3513526472" sldId="257"/>
            <ac:spMk id="14" creationId="{4E469D39-72DF-A829-B20D-0E5B3B4D0307}"/>
          </ac:spMkLst>
        </pc:spChg>
        <pc:spChg chg="add mod">
          <ac:chgData name="Dušan Brozman" userId="8ff6f0f7c8daa242" providerId="LiveId" clId="{CFCB3F1E-95D9-4246-AA3E-F291E3BD9F94}" dt="2024-04-11T16:09:21.375" v="181"/>
          <ac:spMkLst>
            <pc:docMk/>
            <pc:sldMk cId="3513526472" sldId="257"/>
            <ac:spMk id="15" creationId="{0A932ACF-7CC5-F186-7325-F2C2F2D3E4D7}"/>
          </ac:spMkLst>
        </pc:spChg>
        <pc:spChg chg="add">
          <ac:chgData name="Dušan Brozman" userId="8ff6f0f7c8daa242" providerId="LiveId" clId="{CFCB3F1E-95D9-4246-AA3E-F291E3BD9F94}" dt="2024-04-11T16:06:44.994" v="159" actId="26606"/>
          <ac:spMkLst>
            <pc:docMk/>
            <pc:sldMk cId="3513526472" sldId="257"/>
            <ac:spMk id="18" creationId="{12609869-9E80-471B-A487-A53288E0E791}"/>
          </ac:spMkLst>
        </pc:spChg>
        <pc:spChg chg="add">
          <ac:chgData name="Dušan Brozman" userId="8ff6f0f7c8daa242" providerId="LiveId" clId="{CFCB3F1E-95D9-4246-AA3E-F291E3BD9F94}" dt="2024-04-11T16:06:44.994" v="159" actId="26606"/>
          <ac:spMkLst>
            <pc:docMk/>
            <pc:sldMk cId="3513526472" sldId="257"/>
            <ac:spMk id="20" creationId="{7004738A-9D34-43E8-97D2-CA0EED4F8BE0}"/>
          </ac:spMkLst>
        </pc:spChg>
        <pc:spChg chg="add">
          <ac:chgData name="Dušan Brozman" userId="8ff6f0f7c8daa242" providerId="LiveId" clId="{CFCB3F1E-95D9-4246-AA3E-F291E3BD9F94}" dt="2024-04-11T16:06:44.994" v="159" actId="26606"/>
          <ac:spMkLst>
            <pc:docMk/>
            <pc:sldMk cId="3513526472" sldId="257"/>
            <ac:spMk id="22" creationId="{B8B8D07F-F13E-443E-BA68-2D26672D76B9}"/>
          </ac:spMkLst>
        </pc:spChg>
        <pc:spChg chg="add">
          <ac:chgData name="Dušan Brozman" userId="8ff6f0f7c8daa242" providerId="LiveId" clId="{CFCB3F1E-95D9-4246-AA3E-F291E3BD9F94}" dt="2024-04-11T16:06:44.994" v="159" actId="26606"/>
          <ac:spMkLst>
            <pc:docMk/>
            <pc:sldMk cId="3513526472" sldId="257"/>
            <ac:spMk id="24" creationId="{2813A4FA-24A5-41ED-A534-3807D1B2F344}"/>
          </ac:spMkLst>
        </pc:spChg>
        <pc:spChg chg="add">
          <ac:chgData name="Dušan Brozman" userId="8ff6f0f7c8daa242" providerId="LiveId" clId="{CFCB3F1E-95D9-4246-AA3E-F291E3BD9F94}" dt="2024-04-11T16:06:44.994" v="159" actId="26606"/>
          <ac:spMkLst>
            <pc:docMk/>
            <pc:sldMk cId="3513526472" sldId="257"/>
            <ac:spMk id="26" creationId="{C3944F27-CA70-4E84-A51A-E6BF89558979}"/>
          </ac:spMkLst>
        </pc:spChg>
        <pc:picChg chg="mod">
          <ac:chgData name="Dušan Brozman" userId="8ff6f0f7c8daa242" providerId="LiveId" clId="{CFCB3F1E-95D9-4246-AA3E-F291E3BD9F94}" dt="2024-04-11T16:06:44.994" v="159" actId="26606"/>
          <ac:picMkLst>
            <pc:docMk/>
            <pc:sldMk cId="3513526472" sldId="257"/>
            <ac:picMk id="11" creationId="{CA1080FB-8BE2-7D43-CE07-E9EBA773C59B}"/>
          </ac:picMkLst>
        </pc:picChg>
      </pc:sldChg>
      <pc:sldChg chg="addSp delSp modSp new mod modTransition setBg">
        <pc:chgData name="Dušan Brozman" userId="8ff6f0f7c8daa242" providerId="LiveId" clId="{CFCB3F1E-95D9-4246-AA3E-F291E3BD9F94}" dt="2024-04-11T17:23:56.835" v="1733"/>
        <pc:sldMkLst>
          <pc:docMk/>
          <pc:sldMk cId="844849447" sldId="258"/>
        </pc:sldMkLst>
        <pc:spChg chg="mod">
          <ac:chgData name="Dušan Brozman" userId="8ff6f0f7c8daa242" providerId="LiveId" clId="{CFCB3F1E-95D9-4246-AA3E-F291E3BD9F94}" dt="2024-04-11T17:19:10.136" v="1697" actId="2711"/>
          <ac:spMkLst>
            <pc:docMk/>
            <pc:sldMk cId="844849447" sldId="258"/>
            <ac:spMk id="2" creationId="{33DFE835-2135-F780-031C-92D9BFC32A1F}"/>
          </ac:spMkLst>
        </pc:spChg>
        <pc:spChg chg="mod">
          <ac:chgData name="Dušan Brozman" userId="8ff6f0f7c8daa242" providerId="LiveId" clId="{CFCB3F1E-95D9-4246-AA3E-F291E3BD9F94}" dt="2024-04-11T16:23:23.358" v="519" actId="14100"/>
          <ac:spMkLst>
            <pc:docMk/>
            <pc:sldMk cId="844849447" sldId="258"/>
            <ac:spMk id="3" creationId="{EF57A17D-BC5C-2D8C-EA17-D64112F508F7}"/>
          </ac:spMkLst>
        </pc:spChg>
        <pc:spChg chg="add mod">
          <ac:chgData name="Dušan Brozman" userId="8ff6f0f7c8daa242" providerId="LiveId" clId="{CFCB3F1E-95D9-4246-AA3E-F291E3BD9F94}" dt="2024-04-11T16:14:53.399" v="304"/>
          <ac:spMkLst>
            <pc:docMk/>
            <pc:sldMk cId="844849447" sldId="258"/>
            <ac:spMk id="4" creationId="{BB3B8A27-B1FD-FBDD-F75D-E7B506B46EB2}"/>
          </ac:spMkLst>
        </pc:spChg>
        <pc:spChg chg="add mod">
          <ac:chgData name="Dušan Brozman" userId="8ff6f0f7c8daa242" providerId="LiveId" clId="{CFCB3F1E-95D9-4246-AA3E-F291E3BD9F94}" dt="2024-04-11T16:14:53.399" v="304"/>
          <ac:spMkLst>
            <pc:docMk/>
            <pc:sldMk cId="844849447" sldId="258"/>
            <ac:spMk id="5" creationId="{CCD53844-E8CA-966F-5DA9-F50DBF8A2AE6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10" creationId="{DEE2AD96-B495-4E06-9291-B71706F728CB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12" creationId="{53CF6D67-C5A8-4ADD-9E8E-1E38CA1D3166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14" creationId="{86909FA0-B515-4681-B7A8-FA281D133B94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16" creationId="{21C9FE86-FCC3-4A31-AA1C-C882262B7FE7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18" creationId="{7D96243B-ECED-4B71-8E06-AE9A285EAD20}"/>
          </ac:spMkLst>
        </pc:spChg>
        <pc:spChg chg="add del">
          <ac:chgData name="Dušan Brozman" userId="8ff6f0f7c8daa242" providerId="LiveId" clId="{CFCB3F1E-95D9-4246-AA3E-F291E3BD9F94}" dt="2024-04-11T16:23:23.043" v="517" actId="26606"/>
          <ac:spMkLst>
            <pc:docMk/>
            <pc:sldMk cId="844849447" sldId="258"/>
            <ac:spMk id="20" creationId="{A09989E4-EFDC-4A90-A633-E0525FB4139E}"/>
          </ac:spMkLst>
        </pc:spChg>
      </pc:sldChg>
      <pc:sldChg chg="addSp delSp modSp new mod modTransition setBg">
        <pc:chgData name="Dušan Brozman" userId="8ff6f0f7c8daa242" providerId="LiveId" clId="{CFCB3F1E-95D9-4246-AA3E-F291E3BD9F94}" dt="2024-04-11T17:29:20.488" v="1761" actId="20577"/>
        <pc:sldMkLst>
          <pc:docMk/>
          <pc:sldMk cId="3297811984" sldId="259"/>
        </pc:sldMkLst>
        <pc:spChg chg="mod">
          <ac:chgData name="Dušan Brozman" userId="8ff6f0f7c8daa242" providerId="LiveId" clId="{CFCB3F1E-95D9-4246-AA3E-F291E3BD9F94}" dt="2024-04-11T17:19:15.763" v="1698" actId="2711"/>
          <ac:spMkLst>
            <pc:docMk/>
            <pc:sldMk cId="3297811984" sldId="259"/>
            <ac:spMk id="2" creationId="{70F78265-E61C-D199-8932-306B0589CB47}"/>
          </ac:spMkLst>
        </pc:spChg>
        <pc:spChg chg="del mod">
          <ac:chgData name="Dušan Brozman" userId="8ff6f0f7c8daa242" providerId="LiveId" clId="{CFCB3F1E-95D9-4246-AA3E-F291E3BD9F94}" dt="2024-04-11T16:29:06.988" v="636" actId="26606"/>
          <ac:spMkLst>
            <pc:docMk/>
            <pc:sldMk cId="3297811984" sldId="259"/>
            <ac:spMk id="3" creationId="{F9185BE8-00E5-541C-E8FC-4CDD724F7356}"/>
          </ac:spMkLst>
        </pc:spChg>
        <pc:spChg chg="add mod">
          <ac:chgData name="Dušan Brozman" userId="8ff6f0f7c8daa242" providerId="LiveId" clId="{CFCB3F1E-95D9-4246-AA3E-F291E3BD9F94}" dt="2024-04-11T16:24:08.870" v="525"/>
          <ac:spMkLst>
            <pc:docMk/>
            <pc:sldMk cId="3297811984" sldId="259"/>
            <ac:spMk id="4" creationId="{5208782A-2D5D-2227-9976-AEBDD06B29FE}"/>
          </ac:spMkLst>
        </pc:spChg>
        <pc:spChg chg="add mod">
          <ac:chgData name="Dušan Brozman" userId="8ff6f0f7c8daa242" providerId="LiveId" clId="{CFCB3F1E-95D9-4246-AA3E-F291E3BD9F94}" dt="2024-04-11T16:24:08.870" v="525"/>
          <ac:spMkLst>
            <pc:docMk/>
            <pc:sldMk cId="3297811984" sldId="259"/>
            <ac:spMk id="5" creationId="{E9967D74-E31F-6345-73E2-F5FD58EC3D3A}"/>
          </ac:spMkLst>
        </pc:spChg>
        <pc:spChg chg="add del">
          <ac:chgData name="Dušan Brozman" userId="8ff6f0f7c8daa242" providerId="LiveId" clId="{CFCB3F1E-95D9-4246-AA3E-F291E3BD9F94}" dt="2024-04-11T16:33:25.692" v="672" actId="11529"/>
          <ac:spMkLst>
            <pc:docMk/>
            <pc:sldMk cId="3297811984" sldId="259"/>
            <ac:spMk id="6" creationId="{A2F2BF85-00DB-9758-E271-5C2082C1254B}"/>
          </ac:spMkLst>
        </pc:spChg>
        <pc:spChg chg="add del mod ord">
          <ac:chgData name="Dušan Brozman" userId="8ff6f0f7c8daa242" providerId="LiveId" clId="{CFCB3F1E-95D9-4246-AA3E-F291E3BD9F94}" dt="2024-04-11T16:34:54.801" v="695" actId="21"/>
          <ac:spMkLst>
            <pc:docMk/>
            <pc:sldMk cId="3297811984" sldId="259"/>
            <ac:spMk id="8" creationId="{5FFD557D-CA5F-E1B3-ACFC-A54200DA5FF6}"/>
          </ac:spMkLst>
        </pc:spChg>
        <pc:spChg chg="add del mod ord">
          <ac:chgData name="Dušan Brozman" userId="8ff6f0f7c8daa242" providerId="LiveId" clId="{CFCB3F1E-95D9-4246-AA3E-F291E3BD9F94}" dt="2024-04-11T16:35:12.126" v="700" actId="21"/>
          <ac:spMkLst>
            <pc:docMk/>
            <pc:sldMk cId="3297811984" sldId="259"/>
            <ac:spMk id="9" creationId="{3CFB1A03-7CD4-977B-BE22-BF1DF58E4B4B}"/>
          </ac:spMkLst>
        </pc:spChg>
        <pc:spChg chg="add del mod ord">
          <ac:chgData name="Dušan Brozman" userId="8ff6f0f7c8daa242" providerId="LiveId" clId="{CFCB3F1E-95D9-4246-AA3E-F291E3BD9F94}" dt="2024-04-11T16:35:12.126" v="700" actId="21"/>
          <ac:spMkLst>
            <pc:docMk/>
            <pc:sldMk cId="3297811984" sldId="259"/>
            <ac:spMk id="10" creationId="{5A8843B5-B318-620F-FE07-C29DF6F7189D}"/>
          </ac:spMkLst>
        </pc:spChg>
        <pc:spChg chg="add del mod ord">
          <ac:chgData name="Dušan Brozman" userId="8ff6f0f7c8daa242" providerId="LiveId" clId="{CFCB3F1E-95D9-4246-AA3E-F291E3BD9F94}" dt="2024-04-11T16:35:12.126" v="700" actId="21"/>
          <ac:spMkLst>
            <pc:docMk/>
            <pc:sldMk cId="3297811984" sldId="259"/>
            <ac:spMk id="11" creationId="{4895387A-DD10-D71D-84BF-DF75BA378918}"/>
          </ac:spMkLst>
        </pc:spChg>
        <pc:spChg chg="add del mod ord">
          <ac:chgData name="Dušan Brozman" userId="8ff6f0f7c8daa242" providerId="LiveId" clId="{CFCB3F1E-95D9-4246-AA3E-F291E3BD9F94}" dt="2024-04-11T16:35:12.126" v="700" actId="21"/>
          <ac:spMkLst>
            <pc:docMk/>
            <pc:sldMk cId="3297811984" sldId="259"/>
            <ac:spMk id="12" creationId="{453F5B76-696D-97B7-78E9-2CA2416DC2FC}"/>
          </ac:spMkLst>
        </pc:spChg>
        <pc:graphicFrameChg chg="add mod modGraphic">
          <ac:chgData name="Dušan Brozman" userId="8ff6f0f7c8daa242" providerId="LiveId" clId="{CFCB3F1E-95D9-4246-AA3E-F291E3BD9F94}" dt="2024-04-11T17:29:20.488" v="1761" actId="20577"/>
          <ac:graphicFrameMkLst>
            <pc:docMk/>
            <pc:sldMk cId="3297811984" sldId="259"/>
            <ac:graphicFrameMk id="7" creationId="{D9AEE4C1-36F0-5D1F-852E-61A9CDF5910B}"/>
          </ac:graphicFrameMkLst>
        </pc:graphicFrameChg>
      </pc:sldChg>
      <pc:sldChg chg="new del">
        <pc:chgData name="Dušan Brozman" userId="8ff6f0f7c8daa242" providerId="LiveId" clId="{CFCB3F1E-95D9-4246-AA3E-F291E3BD9F94}" dt="2024-04-11T16:36:16.659" v="702" actId="2696"/>
        <pc:sldMkLst>
          <pc:docMk/>
          <pc:sldMk cId="556263595" sldId="260"/>
        </pc:sldMkLst>
      </pc:sldChg>
      <pc:sldChg chg="addSp modSp new mod ord modTransition setBg">
        <pc:chgData name="Dušan Brozman" userId="8ff6f0f7c8daa242" providerId="LiveId" clId="{CFCB3F1E-95D9-4246-AA3E-F291E3BD9F94}" dt="2024-04-11T17:40:24.848" v="1763"/>
        <pc:sldMkLst>
          <pc:docMk/>
          <pc:sldMk cId="986157735" sldId="260"/>
        </pc:sldMkLst>
        <pc:spChg chg="mod">
          <ac:chgData name="Dušan Brozman" userId="8ff6f0f7c8daa242" providerId="LiveId" clId="{CFCB3F1E-95D9-4246-AA3E-F291E3BD9F94}" dt="2024-04-11T17:19:20.397" v="1699" actId="2711"/>
          <ac:spMkLst>
            <pc:docMk/>
            <pc:sldMk cId="986157735" sldId="260"/>
            <ac:spMk id="2" creationId="{CF70C98B-FE5A-CDBD-030D-C5E70E94123D}"/>
          </ac:spMkLst>
        </pc:spChg>
        <pc:spChg chg="mod">
          <ac:chgData name="Dušan Brozman" userId="8ff6f0f7c8daa242" providerId="LiveId" clId="{CFCB3F1E-95D9-4246-AA3E-F291E3BD9F94}" dt="2024-04-11T17:14:42.490" v="1615" actId="1076"/>
          <ac:spMkLst>
            <pc:docMk/>
            <pc:sldMk cId="986157735" sldId="260"/>
            <ac:spMk id="3" creationId="{EB4E2B3F-E8C3-32E3-066B-40AF396CEB10}"/>
          </ac:spMkLst>
        </pc:spChg>
        <pc:spChg chg="add mod">
          <ac:chgData name="Dušan Brozman" userId="8ff6f0f7c8daa242" providerId="LiveId" clId="{CFCB3F1E-95D9-4246-AA3E-F291E3BD9F94}" dt="2024-04-11T16:37:56.240" v="704"/>
          <ac:spMkLst>
            <pc:docMk/>
            <pc:sldMk cId="986157735" sldId="260"/>
            <ac:spMk id="4" creationId="{45142876-74BD-8D3D-1506-55A709452F23}"/>
          </ac:spMkLst>
        </pc:spChg>
        <pc:spChg chg="add mod">
          <ac:chgData name="Dušan Brozman" userId="8ff6f0f7c8daa242" providerId="LiveId" clId="{CFCB3F1E-95D9-4246-AA3E-F291E3BD9F94}" dt="2024-04-11T16:37:56.240" v="704"/>
          <ac:spMkLst>
            <pc:docMk/>
            <pc:sldMk cId="986157735" sldId="260"/>
            <ac:spMk id="5" creationId="{4C6EECB2-3BAE-4894-4518-883A33CA2AB8}"/>
          </ac:spMkLst>
        </pc:spChg>
        <pc:spChg chg="add mod">
          <ac:chgData name="Dušan Brozman" userId="8ff6f0f7c8daa242" providerId="LiveId" clId="{CFCB3F1E-95D9-4246-AA3E-F291E3BD9F94}" dt="2024-04-11T17:19:24.104" v="1700" actId="1076"/>
          <ac:spMkLst>
            <pc:docMk/>
            <pc:sldMk cId="986157735" sldId="260"/>
            <ac:spMk id="6" creationId="{9CE94B9B-A76C-9ECE-7D9D-9420675A7CB2}"/>
          </ac:spMkLst>
        </pc:spChg>
      </pc:sldChg>
      <pc:sldChg chg="addSp delSp modSp add mod modTransition setBg">
        <pc:chgData name="Dušan Brozman" userId="8ff6f0f7c8daa242" providerId="LiveId" clId="{CFCB3F1E-95D9-4246-AA3E-F291E3BD9F94}" dt="2024-04-11T17:24:34.544" v="1737"/>
        <pc:sldMkLst>
          <pc:docMk/>
          <pc:sldMk cId="1824151885" sldId="261"/>
        </pc:sldMkLst>
        <pc:spChg chg="del mod">
          <ac:chgData name="Dušan Brozman" userId="8ff6f0f7c8daa242" providerId="LiveId" clId="{CFCB3F1E-95D9-4246-AA3E-F291E3BD9F94}" dt="2024-04-11T17:14:54.117" v="1621" actId="21"/>
          <ac:spMkLst>
            <pc:docMk/>
            <pc:sldMk cId="1824151885" sldId="261"/>
            <ac:spMk id="2" creationId="{CF70C98B-FE5A-CDBD-030D-C5E70E94123D}"/>
          </ac:spMkLst>
        </pc:spChg>
        <pc:spChg chg="del mod">
          <ac:chgData name="Dušan Brozman" userId="8ff6f0f7c8daa242" providerId="LiveId" clId="{CFCB3F1E-95D9-4246-AA3E-F291E3BD9F94}" dt="2024-04-11T17:14:56.673" v="1623" actId="21"/>
          <ac:spMkLst>
            <pc:docMk/>
            <pc:sldMk cId="1824151885" sldId="261"/>
            <ac:spMk id="3" creationId="{EB4E2B3F-E8C3-32E3-066B-40AF396CEB10}"/>
          </ac:spMkLst>
        </pc:spChg>
        <pc:spChg chg="del">
          <ac:chgData name="Dušan Brozman" userId="8ff6f0f7c8daa242" providerId="LiveId" clId="{CFCB3F1E-95D9-4246-AA3E-F291E3BD9F94}" dt="2024-04-11T17:14:55.362" v="1622" actId="21"/>
          <ac:spMkLst>
            <pc:docMk/>
            <pc:sldMk cId="1824151885" sldId="261"/>
            <ac:spMk id="6" creationId="{9CE94B9B-A76C-9ECE-7D9D-9420675A7CB2}"/>
          </ac:spMkLst>
        </pc:spChg>
        <pc:spChg chg="add del">
          <ac:chgData name="Dušan Brozman" userId="8ff6f0f7c8daa242" providerId="LiveId" clId="{CFCB3F1E-95D9-4246-AA3E-F291E3BD9F94}" dt="2024-04-11T17:06:27.199" v="1465" actId="22"/>
          <ac:spMkLst>
            <pc:docMk/>
            <pc:sldMk cId="1824151885" sldId="261"/>
            <ac:spMk id="8" creationId="{A14F9587-66C3-46BA-ADC6-298E0C73AF76}"/>
          </ac:spMkLst>
        </pc:spChg>
        <pc:spChg chg="add del mod">
          <ac:chgData name="Dušan Brozman" userId="8ff6f0f7c8daa242" providerId="LiveId" clId="{CFCB3F1E-95D9-4246-AA3E-F291E3BD9F94}" dt="2024-04-11T17:06:26.832" v="1464" actId="22"/>
          <ac:spMkLst>
            <pc:docMk/>
            <pc:sldMk cId="1824151885" sldId="261"/>
            <ac:spMk id="10" creationId="{0B6CCB18-386C-DDD3-D2A5-EB64A40F3039}"/>
          </ac:spMkLst>
        </pc:spChg>
        <pc:spChg chg="add mod">
          <ac:chgData name="Dušan Brozman" userId="8ff6f0f7c8daa242" providerId="LiveId" clId="{CFCB3F1E-95D9-4246-AA3E-F291E3BD9F94}" dt="2024-04-11T17:19:32.307" v="1702" actId="2711"/>
          <ac:spMkLst>
            <pc:docMk/>
            <pc:sldMk cId="1824151885" sldId="261"/>
            <ac:spMk id="11" creationId="{314B5E31-9E32-D71D-1AE5-89A38016048B}"/>
          </ac:spMkLst>
        </pc:spChg>
        <pc:spChg chg="add mod">
          <ac:chgData name="Dušan Brozman" userId="8ff6f0f7c8daa242" providerId="LiveId" clId="{CFCB3F1E-95D9-4246-AA3E-F291E3BD9F94}" dt="2024-04-11T17:14:48.545" v="1618"/>
          <ac:spMkLst>
            <pc:docMk/>
            <pc:sldMk cId="1824151885" sldId="261"/>
            <ac:spMk id="12" creationId="{DEF99560-5391-248C-CB7A-81700FDC219E}"/>
          </ac:spMkLst>
        </pc:spChg>
        <pc:spChg chg="add del mod">
          <ac:chgData name="Dušan Brozman" userId="8ff6f0f7c8daa242" providerId="LiveId" clId="{CFCB3F1E-95D9-4246-AA3E-F291E3BD9F94}" dt="2024-04-11T17:19:33.876" v="1703" actId="21"/>
          <ac:spMkLst>
            <pc:docMk/>
            <pc:sldMk cId="1824151885" sldId="261"/>
            <ac:spMk id="13" creationId="{9F3C80F6-988D-467D-ED04-DF079A9D21F7}"/>
          </ac:spMkLst>
        </pc:spChg>
        <pc:spChg chg="add mod">
          <ac:chgData name="Dušan Brozman" userId="8ff6f0f7c8daa242" providerId="LiveId" clId="{CFCB3F1E-95D9-4246-AA3E-F291E3BD9F94}" dt="2024-04-11T17:19:29.101" v="1701"/>
          <ac:spMkLst>
            <pc:docMk/>
            <pc:sldMk cId="1824151885" sldId="261"/>
            <ac:spMk id="14" creationId="{0C6579CC-C4C2-3461-EFD6-E482EDC2B337}"/>
          </ac:spMkLst>
        </pc:spChg>
      </pc:sldChg>
      <pc:sldChg chg="addSp delSp modSp add mod modTransition setBg">
        <pc:chgData name="Dušan Brozman" userId="8ff6f0f7c8daa242" providerId="LiveId" clId="{CFCB3F1E-95D9-4246-AA3E-F291E3BD9F94}" dt="2024-04-11T17:24:36.565" v="1738"/>
        <pc:sldMkLst>
          <pc:docMk/>
          <pc:sldMk cId="2258335096" sldId="262"/>
        </pc:sldMkLst>
        <pc:spChg chg="add del mod">
          <ac:chgData name="Dušan Brozman" userId="8ff6f0f7c8daa242" providerId="LiveId" clId="{CFCB3F1E-95D9-4246-AA3E-F291E3BD9F94}" dt="2024-04-11T17:15:29.928" v="1641" actId="21"/>
          <ac:spMkLst>
            <pc:docMk/>
            <pc:sldMk cId="2258335096" sldId="262"/>
            <ac:spMk id="2" creationId="{CF70C98B-FE5A-CDBD-030D-C5E70E94123D}"/>
          </ac:spMkLst>
        </pc:spChg>
        <pc:spChg chg="del mod">
          <ac:chgData name="Dušan Brozman" userId="8ff6f0f7c8daa242" providerId="LiveId" clId="{CFCB3F1E-95D9-4246-AA3E-F291E3BD9F94}" dt="2024-04-11T17:15:33.027" v="1642" actId="21"/>
          <ac:spMkLst>
            <pc:docMk/>
            <pc:sldMk cId="2258335096" sldId="262"/>
            <ac:spMk id="3" creationId="{EB4E2B3F-E8C3-32E3-066B-40AF396CEB10}"/>
          </ac:spMkLst>
        </pc:spChg>
        <pc:spChg chg="add del">
          <ac:chgData name="Dušan Brozman" userId="8ff6f0f7c8daa242" providerId="LiveId" clId="{CFCB3F1E-95D9-4246-AA3E-F291E3BD9F94}" dt="2024-04-11T17:15:28.680" v="1640" actId="21"/>
          <ac:spMkLst>
            <pc:docMk/>
            <pc:sldMk cId="2258335096" sldId="262"/>
            <ac:spMk id="6" creationId="{9CE94B9B-A76C-9ECE-7D9D-9420675A7CB2}"/>
          </ac:spMkLst>
        </pc:spChg>
        <pc:spChg chg="add mod">
          <ac:chgData name="Dušan Brozman" userId="8ff6f0f7c8daa242" providerId="LiveId" clId="{CFCB3F1E-95D9-4246-AA3E-F291E3BD9F94}" dt="2024-04-11T17:19:44.926" v="1707" actId="2711"/>
          <ac:spMkLst>
            <pc:docMk/>
            <pc:sldMk cId="2258335096" sldId="262"/>
            <ac:spMk id="7" creationId="{3A81EA9E-78CD-9799-5283-BEBFF51EBE94}"/>
          </ac:spMkLst>
        </pc:spChg>
        <pc:spChg chg="add mod">
          <ac:chgData name="Dušan Brozman" userId="8ff6f0f7c8daa242" providerId="LiveId" clId="{CFCB3F1E-95D9-4246-AA3E-F291E3BD9F94}" dt="2024-04-11T17:15:05.907" v="1626"/>
          <ac:spMkLst>
            <pc:docMk/>
            <pc:sldMk cId="2258335096" sldId="262"/>
            <ac:spMk id="8" creationId="{7163CC84-2CCB-52FD-C39A-05F8D9D9F11F}"/>
          </ac:spMkLst>
        </pc:spChg>
        <pc:spChg chg="add del mod">
          <ac:chgData name="Dušan Brozman" userId="8ff6f0f7c8daa242" providerId="LiveId" clId="{CFCB3F1E-95D9-4246-AA3E-F291E3BD9F94}" dt="2024-04-11T17:19:42.681" v="1706" actId="21"/>
          <ac:spMkLst>
            <pc:docMk/>
            <pc:sldMk cId="2258335096" sldId="262"/>
            <ac:spMk id="9" creationId="{443C9CF4-5B04-C254-AB3A-4C0BC5CC75AD}"/>
          </ac:spMkLst>
        </pc:spChg>
        <pc:spChg chg="add mod">
          <ac:chgData name="Dušan Brozman" userId="8ff6f0f7c8daa242" providerId="LiveId" clId="{CFCB3F1E-95D9-4246-AA3E-F291E3BD9F94}" dt="2024-04-11T17:19:38.043" v="1704"/>
          <ac:spMkLst>
            <pc:docMk/>
            <pc:sldMk cId="2258335096" sldId="262"/>
            <ac:spMk id="10" creationId="{1EE97E2C-FAB0-AF34-758B-76DCA732428F}"/>
          </ac:spMkLst>
        </pc:spChg>
      </pc:sldChg>
      <pc:sldChg chg="addSp delSp modSp add mod modTransition setBg">
        <pc:chgData name="Dušan Brozman" userId="8ff6f0f7c8daa242" providerId="LiveId" clId="{CFCB3F1E-95D9-4246-AA3E-F291E3BD9F94}" dt="2024-04-11T17:24:38.440" v="1739"/>
        <pc:sldMkLst>
          <pc:docMk/>
          <pc:sldMk cId="1499809424" sldId="263"/>
        </pc:sldMkLst>
        <pc:spChg chg="del mod">
          <ac:chgData name="Dušan Brozman" userId="8ff6f0f7c8daa242" providerId="LiveId" clId="{CFCB3F1E-95D9-4246-AA3E-F291E3BD9F94}" dt="2024-04-11T17:15:48.388" v="1648" actId="21"/>
          <ac:spMkLst>
            <pc:docMk/>
            <pc:sldMk cId="1499809424" sldId="263"/>
            <ac:spMk id="2" creationId="{CF70C98B-FE5A-CDBD-030D-C5E70E94123D}"/>
          </ac:spMkLst>
        </pc:spChg>
        <pc:spChg chg="del mod">
          <ac:chgData name="Dušan Brozman" userId="8ff6f0f7c8daa242" providerId="LiveId" clId="{CFCB3F1E-95D9-4246-AA3E-F291E3BD9F94}" dt="2024-04-11T17:15:50.139" v="1650" actId="21"/>
          <ac:spMkLst>
            <pc:docMk/>
            <pc:sldMk cId="1499809424" sldId="263"/>
            <ac:spMk id="3" creationId="{EB4E2B3F-E8C3-32E3-066B-40AF396CEB10}"/>
          </ac:spMkLst>
        </pc:spChg>
        <pc:spChg chg="del">
          <ac:chgData name="Dušan Brozman" userId="8ff6f0f7c8daa242" providerId="LiveId" clId="{CFCB3F1E-95D9-4246-AA3E-F291E3BD9F94}" dt="2024-04-11T17:15:49.398" v="1649" actId="21"/>
          <ac:spMkLst>
            <pc:docMk/>
            <pc:sldMk cId="1499809424" sldId="263"/>
            <ac:spMk id="6" creationId="{9CE94B9B-A76C-9ECE-7D9D-9420675A7CB2}"/>
          </ac:spMkLst>
        </pc:spChg>
        <pc:spChg chg="add mod">
          <ac:chgData name="Dušan Brozman" userId="8ff6f0f7c8daa242" providerId="LiveId" clId="{CFCB3F1E-95D9-4246-AA3E-F291E3BD9F94}" dt="2024-04-11T17:19:47.834" v="1708" actId="2711"/>
          <ac:spMkLst>
            <pc:docMk/>
            <pc:sldMk cId="1499809424" sldId="263"/>
            <ac:spMk id="7" creationId="{77E1E196-FCF5-4B92-6063-00A90D966C99}"/>
          </ac:spMkLst>
        </pc:spChg>
        <pc:spChg chg="add mod">
          <ac:chgData name="Dušan Brozman" userId="8ff6f0f7c8daa242" providerId="LiveId" clId="{CFCB3F1E-95D9-4246-AA3E-F291E3BD9F94}" dt="2024-04-11T17:15:44.708" v="1645"/>
          <ac:spMkLst>
            <pc:docMk/>
            <pc:sldMk cId="1499809424" sldId="263"/>
            <ac:spMk id="8" creationId="{EA2EC452-516D-9B0C-917B-DDE64D0DFCB5}"/>
          </ac:spMkLst>
        </pc:spChg>
        <pc:spChg chg="add del mod">
          <ac:chgData name="Dušan Brozman" userId="8ff6f0f7c8daa242" providerId="LiveId" clId="{CFCB3F1E-95D9-4246-AA3E-F291E3BD9F94}" dt="2024-04-11T17:19:50.390" v="1709" actId="21"/>
          <ac:spMkLst>
            <pc:docMk/>
            <pc:sldMk cId="1499809424" sldId="263"/>
            <ac:spMk id="9" creationId="{7DFA8C48-272C-95E3-45CB-47D72ECC73DF}"/>
          </ac:spMkLst>
        </pc:spChg>
        <pc:spChg chg="add mod">
          <ac:chgData name="Dušan Brozman" userId="8ff6f0f7c8daa242" providerId="LiveId" clId="{CFCB3F1E-95D9-4246-AA3E-F291E3BD9F94}" dt="2024-04-11T17:19:39.726" v="1705"/>
          <ac:spMkLst>
            <pc:docMk/>
            <pc:sldMk cId="1499809424" sldId="263"/>
            <ac:spMk id="10" creationId="{48BE0A1E-9A38-F5B9-CC66-69AB3AEB4B6C}"/>
          </ac:spMkLst>
        </pc:spChg>
      </pc:sldChg>
      <pc:sldChg chg="addSp delSp modSp new mod modTransition setBg modAnim">
        <pc:chgData name="Dušan Brozman" userId="8ff6f0f7c8daa242" providerId="LiveId" clId="{CFCB3F1E-95D9-4246-AA3E-F291E3BD9F94}" dt="2024-04-11T17:24:43.981" v="1740"/>
        <pc:sldMkLst>
          <pc:docMk/>
          <pc:sldMk cId="1771709790" sldId="264"/>
        </pc:sldMkLst>
        <pc:spChg chg="mod">
          <ac:chgData name="Dušan Brozman" userId="8ff6f0f7c8daa242" providerId="LiveId" clId="{CFCB3F1E-95D9-4246-AA3E-F291E3BD9F94}" dt="2024-04-11T17:20:47.177" v="1727" actId="1076"/>
          <ac:spMkLst>
            <pc:docMk/>
            <pc:sldMk cId="1771709790" sldId="264"/>
            <ac:spMk id="2" creationId="{02E79408-7CEE-0207-57C2-10CBFDDD02DC}"/>
          </ac:spMkLst>
        </pc:spChg>
        <pc:spChg chg="del">
          <ac:chgData name="Dušan Brozman" userId="8ff6f0f7c8daa242" providerId="LiveId" clId="{CFCB3F1E-95D9-4246-AA3E-F291E3BD9F94}" dt="2024-04-11T17:17:28.328" v="1653"/>
          <ac:spMkLst>
            <pc:docMk/>
            <pc:sldMk cId="1771709790" sldId="264"/>
            <ac:spMk id="3" creationId="{5998CE1F-8F3D-554C-C92D-F3FE05B3E2CA}"/>
          </ac:spMkLst>
        </pc:spChg>
        <pc:spChg chg="add del">
          <ac:chgData name="Dušan Brozman" userId="8ff6f0f7c8daa242" providerId="LiveId" clId="{CFCB3F1E-95D9-4246-AA3E-F291E3BD9F94}" dt="2024-04-11T17:20:29.737" v="1720" actId="21"/>
          <ac:spMkLst>
            <pc:docMk/>
            <pc:sldMk cId="1771709790" sldId="264"/>
            <ac:spMk id="5" creationId="{C9125E3A-91B2-73D9-246B-43320B00EE2F}"/>
          </ac:spMkLst>
        </pc:spChg>
        <pc:spChg chg="add mod">
          <ac:chgData name="Dušan Brozman" userId="8ff6f0f7c8daa242" providerId="LiveId" clId="{CFCB3F1E-95D9-4246-AA3E-F291E3BD9F94}" dt="2024-04-11T17:20:08.406" v="1712"/>
          <ac:spMkLst>
            <pc:docMk/>
            <pc:sldMk cId="1771709790" sldId="264"/>
            <ac:spMk id="7" creationId="{13F804F1-E63B-F5D7-8872-E2B2A3A1366E}"/>
          </ac:spMkLst>
        </pc:spChg>
        <pc:spChg chg="add mod">
          <ac:chgData name="Dušan Brozman" userId="8ff6f0f7c8daa242" providerId="LiveId" clId="{CFCB3F1E-95D9-4246-AA3E-F291E3BD9F94}" dt="2024-04-11T17:20:08.406" v="1712"/>
          <ac:spMkLst>
            <pc:docMk/>
            <pc:sldMk cId="1771709790" sldId="264"/>
            <ac:spMk id="8" creationId="{9BAD2231-D674-8464-5242-AACA58477F4E}"/>
          </ac:spMkLst>
        </pc:spChg>
        <pc:picChg chg="add mod">
          <ac:chgData name="Dušan Brozman" userId="8ff6f0f7c8daa242" providerId="LiveId" clId="{CFCB3F1E-95D9-4246-AA3E-F291E3BD9F94}" dt="2024-04-11T17:20:48.297" v="1728" actId="1076"/>
          <ac:picMkLst>
            <pc:docMk/>
            <pc:sldMk cId="1771709790" sldId="264"/>
            <ac:picMk id="6" creationId="{37C451D5-93AD-0415-E38C-C479F8C94ED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D4C31-FDA3-4DEF-B068-935CC78F3E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396ED-E2AF-404A-B073-4734098F5958}">
      <dgm:prSet custT="1"/>
      <dgm:spPr/>
      <dgm:t>
        <a:bodyPr/>
        <a:lstStyle/>
        <a:p>
          <a:r>
            <a:rPr lang="sk-SK" sz="2000" dirty="0">
              <a:solidFill>
                <a:srgbClr val="365572"/>
              </a:solidFill>
            </a:rPr>
            <a:t>Deti </a:t>
          </a:r>
          <a:r>
            <a:rPr lang="sk-SK" sz="2000" b="1" dirty="0">
              <a:solidFill>
                <a:srgbClr val="365572"/>
              </a:solidFill>
            </a:rPr>
            <a:t>Evka</a:t>
          </a:r>
          <a:r>
            <a:rPr lang="sk-SK" sz="2000" dirty="0">
              <a:solidFill>
                <a:srgbClr val="365572"/>
              </a:solidFill>
            </a:rPr>
            <a:t>, </a:t>
          </a:r>
          <a:r>
            <a:rPr lang="sk-SK" sz="2000" b="1" dirty="0">
              <a:solidFill>
                <a:srgbClr val="365572"/>
              </a:solidFill>
            </a:rPr>
            <a:t>Zuzka</a:t>
          </a:r>
          <a:r>
            <a:rPr lang="sk-SK" sz="2000" dirty="0">
              <a:solidFill>
                <a:srgbClr val="365572"/>
              </a:solidFill>
            </a:rPr>
            <a:t>, </a:t>
          </a:r>
          <a:r>
            <a:rPr lang="sk-SK" sz="2000" b="1" dirty="0" err="1">
              <a:solidFill>
                <a:srgbClr val="365572"/>
              </a:solidFill>
            </a:rPr>
            <a:t>Ondriš</a:t>
          </a:r>
          <a:endParaRPr lang="en-US" sz="2000" dirty="0">
            <a:solidFill>
              <a:srgbClr val="365572"/>
            </a:solidFill>
          </a:endParaRPr>
        </a:p>
      </dgm:t>
    </dgm:pt>
    <dgm:pt modelId="{C3CC873E-997C-41A2-929B-741CD6A00190}" type="parTrans" cxnId="{FF24178E-2AF1-4ED4-BCC1-2CCB81672B5D}">
      <dgm:prSet/>
      <dgm:spPr/>
      <dgm:t>
        <a:bodyPr/>
        <a:lstStyle/>
        <a:p>
          <a:endParaRPr lang="en-US"/>
        </a:p>
      </dgm:t>
    </dgm:pt>
    <dgm:pt modelId="{A30F3AAC-E48D-4D31-A890-C761C6525C4B}" type="sibTrans" cxnId="{FF24178E-2AF1-4ED4-BCC1-2CCB81672B5D}">
      <dgm:prSet/>
      <dgm:spPr/>
      <dgm:t>
        <a:bodyPr/>
        <a:lstStyle/>
        <a:p>
          <a:endParaRPr lang="en-US"/>
        </a:p>
      </dgm:t>
    </dgm:pt>
    <dgm:pt modelId="{53B42820-0CD1-49CC-98BF-1173BAC61DA3}">
      <dgm:prSet custT="1"/>
      <dgm:spPr>
        <a:solidFill>
          <a:srgbClr val="365572"/>
        </a:solidFill>
        <a:ln>
          <a:solidFill>
            <a:schemeClr val="accent1"/>
          </a:solidFill>
        </a:ln>
      </dgm:spPr>
      <dgm:t>
        <a:bodyPr/>
        <a:lstStyle/>
        <a:p>
          <a:r>
            <a:rPr lang="sk-SK" sz="2000" b="1" dirty="0"/>
            <a:t>Ondrej</a:t>
          </a:r>
          <a:r>
            <a:rPr lang="sk-SK" sz="2000" dirty="0"/>
            <a:t> a </a:t>
          </a:r>
          <a:r>
            <a:rPr lang="sk-SK" sz="2000" b="1" dirty="0"/>
            <a:t>Mara </a:t>
          </a:r>
          <a:r>
            <a:rPr lang="sk-SK" sz="2000" b="1" dirty="0" err="1"/>
            <a:t>Palčíkovci</a:t>
          </a:r>
          <a:endParaRPr lang="en-US" sz="2000" dirty="0"/>
        </a:p>
      </dgm:t>
    </dgm:pt>
    <dgm:pt modelId="{C98222BC-A71F-46E3-9C9B-3C4D6556A7BA}" type="parTrans" cxnId="{E97645D0-74AD-4D2A-B852-430EDDDC386E}">
      <dgm:prSet/>
      <dgm:spPr/>
      <dgm:t>
        <a:bodyPr/>
        <a:lstStyle/>
        <a:p>
          <a:endParaRPr lang="en-US"/>
        </a:p>
      </dgm:t>
    </dgm:pt>
    <dgm:pt modelId="{034F85E1-2BEF-4126-9A28-E97224B0BAB5}" type="sibTrans" cxnId="{E97645D0-74AD-4D2A-B852-430EDDDC386E}">
      <dgm:prSet/>
      <dgm:spPr/>
      <dgm:t>
        <a:bodyPr/>
        <a:lstStyle/>
        <a:p>
          <a:endParaRPr lang="en-US"/>
        </a:p>
      </dgm:t>
    </dgm:pt>
    <dgm:pt modelId="{D25D5D2D-9B6A-4C5C-910A-D9E51D9CB3BA}">
      <dgm:prSet custT="1"/>
      <dgm:spPr>
        <a:solidFill>
          <a:srgbClr val="365572"/>
        </a:solidFill>
        <a:ln>
          <a:solidFill>
            <a:schemeClr val="accent1"/>
          </a:solidFill>
        </a:ln>
      </dgm:spPr>
      <dgm:t>
        <a:bodyPr/>
        <a:lstStyle/>
        <a:p>
          <a:r>
            <a:rPr lang="sk-SK" sz="2000" b="1" dirty="0"/>
            <a:t>Jano</a:t>
          </a:r>
          <a:r>
            <a:rPr lang="sk-SK" sz="2000" dirty="0"/>
            <a:t> a </a:t>
          </a:r>
          <a:r>
            <a:rPr lang="sk-SK" sz="2000" b="1" dirty="0" err="1"/>
            <a:t>Žofa</a:t>
          </a:r>
          <a:r>
            <a:rPr lang="sk-SK" sz="2000" b="1" dirty="0"/>
            <a:t> </a:t>
          </a:r>
          <a:r>
            <a:rPr lang="sk-SK" sz="2000" b="1" dirty="0" err="1"/>
            <a:t>Ľavkovci</a:t>
          </a:r>
          <a:endParaRPr lang="en-US" sz="2000" dirty="0"/>
        </a:p>
      </dgm:t>
    </dgm:pt>
    <dgm:pt modelId="{BDBB1D88-8A40-4F85-833E-78C3783416C8}" type="parTrans" cxnId="{BE736E98-352F-4321-8401-8A78ABF21D44}">
      <dgm:prSet/>
      <dgm:spPr/>
      <dgm:t>
        <a:bodyPr/>
        <a:lstStyle/>
        <a:p>
          <a:endParaRPr lang="en-US"/>
        </a:p>
      </dgm:t>
    </dgm:pt>
    <dgm:pt modelId="{DDB2EC68-C40C-46F4-82A8-42DAE840BB18}" type="sibTrans" cxnId="{BE736E98-352F-4321-8401-8A78ABF21D44}">
      <dgm:prSet/>
      <dgm:spPr/>
      <dgm:t>
        <a:bodyPr/>
        <a:lstStyle/>
        <a:p>
          <a:endParaRPr lang="en-US"/>
        </a:p>
      </dgm:t>
    </dgm:pt>
    <dgm:pt modelId="{9DF9D695-64DC-4EF2-8CAA-E2B98CF8D2A0}">
      <dgm:prSet custT="1"/>
      <dgm:spPr/>
      <dgm:t>
        <a:bodyPr/>
        <a:lstStyle/>
        <a:p>
          <a:r>
            <a:rPr lang="sk-SK" sz="2000" dirty="0">
              <a:solidFill>
                <a:srgbClr val="365572"/>
              </a:solidFill>
            </a:rPr>
            <a:t>Syn </a:t>
          </a:r>
          <a:r>
            <a:rPr lang="sk-SK" sz="2000" b="1" dirty="0" err="1">
              <a:solidFill>
                <a:srgbClr val="365572"/>
              </a:solidFill>
            </a:rPr>
            <a:t>Ďurko</a:t>
          </a:r>
          <a:r>
            <a:rPr lang="sk-SK" sz="2000" dirty="0">
              <a:solidFill>
                <a:srgbClr val="365572"/>
              </a:solidFill>
            </a:rPr>
            <a:t> Suseda </a:t>
          </a:r>
          <a:r>
            <a:rPr lang="sk-SK" sz="2000" b="1" dirty="0">
              <a:solidFill>
                <a:srgbClr val="365572"/>
              </a:solidFill>
            </a:rPr>
            <a:t>Beta</a:t>
          </a:r>
          <a:r>
            <a:rPr lang="sk-SK" sz="2000" dirty="0">
              <a:solidFill>
                <a:srgbClr val="365572"/>
              </a:solidFill>
            </a:rPr>
            <a:t> </a:t>
          </a:r>
          <a:endParaRPr lang="en-US" sz="2000" dirty="0">
            <a:solidFill>
              <a:srgbClr val="365572"/>
            </a:solidFill>
          </a:endParaRPr>
        </a:p>
      </dgm:t>
    </dgm:pt>
    <dgm:pt modelId="{77951E0E-B59D-4392-B41B-39346A01435F}" type="parTrans" cxnId="{4C1BBA94-0E04-4076-8003-C54CCA684566}">
      <dgm:prSet/>
      <dgm:spPr/>
      <dgm:t>
        <a:bodyPr/>
        <a:lstStyle/>
        <a:p>
          <a:endParaRPr lang="en-US"/>
        </a:p>
      </dgm:t>
    </dgm:pt>
    <dgm:pt modelId="{C1648E8B-A35B-4839-95EB-54A708EF5D31}" type="sibTrans" cxnId="{4C1BBA94-0E04-4076-8003-C54CCA684566}">
      <dgm:prSet/>
      <dgm:spPr/>
      <dgm:t>
        <a:bodyPr/>
        <a:lstStyle/>
        <a:p>
          <a:endParaRPr lang="en-US"/>
        </a:p>
      </dgm:t>
    </dgm:pt>
    <dgm:pt modelId="{1ACCF997-8929-43D4-86E8-FB91B7BDE339}">
      <dgm:prSet custT="1"/>
      <dgm:spPr>
        <a:solidFill>
          <a:srgbClr val="365572"/>
        </a:solidFill>
        <a:ln>
          <a:solidFill>
            <a:schemeClr val="accent1"/>
          </a:solidFill>
        </a:ln>
      </dgm:spPr>
      <dgm:t>
        <a:bodyPr/>
        <a:lstStyle/>
        <a:p>
          <a:r>
            <a:rPr lang="sk-SK" sz="2000" b="1" dirty="0"/>
            <a:t>Mišo </a:t>
          </a:r>
          <a:r>
            <a:rPr lang="sk-SK" sz="2000" b="1" dirty="0" err="1"/>
            <a:t>Kaňúrik</a:t>
          </a:r>
          <a:endParaRPr lang="en-US" sz="2000" dirty="0"/>
        </a:p>
      </dgm:t>
    </dgm:pt>
    <dgm:pt modelId="{58364010-E931-4DAF-84E3-D99E78E4A8BA}" type="sibTrans" cxnId="{4F13E8A3-ECCF-4826-A7AB-DD3358C9C7AF}">
      <dgm:prSet/>
      <dgm:spPr/>
      <dgm:t>
        <a:bodyPr/>
        <a:lstStyle/>
        <a:p>
          <a:endParaRPr lang="en-US"/>
        </a:p>
      </dgm:t>
    </dgm:pt>
    <dgm:pt modelId="{A7B0C1FE-1B57-4591-B96F-7936CD2EB0FF}" type="parTrans" cxnId="{4F13E8A3-ECCF-4826-A7AB-DD3358C9C7AF}">
      <dgm:prSet/>
      <dgm:spPr/>
      <dgm:t>
        <a:bodyPr/>
        <a:lstStyle/>
        <a:p>
          <a:endParaRPr lang="en-US"/>
        </a:p>
      </dgm:t>
    </dgm:pt>
    <dgm:pt modelId="{ACC25B11-94DC-4018-8C94-0E0B6A450493}">
      <dgm:prSet custT="1"/>
      <dgm:spPr>
        <a:solidFill>
          <a:srgbClr val="365572"/>
        </a:solidFill>
        <a:ln>
          <a:solidFill>
            <a:schemeClr val="accent1"/>
          </a:solidFill>
        </a:ln>
      </dgm:spPr>
      <dgm:t>
        <a:bodyPr/>
        <a:lstStyle/>
        <a:p>
          <a:r>
            <a:rPr lang="sk-SK" sz="2000" b="1" dirty="0"/>
            <a:t>Tomáš</a:t>
          </a:r>
          <a:r>
            <a:rPr lang="sk-SK" sz="2000" dirty="0"/>
            <a:t> a </a:t>
          </a:r>
          <a:r>
            <a:rPr lang="sk-SK" sz="2000" b="1" dirty="0"/>
            <a:t>Kata </a:t>
          </a:r>
          <a:r>
            <a:rPr lang="sk-SK" sz="2000" b="1" dirty="0" err="1"/>
            <a:t>Kamenskí</a:t>
          </a:r>
          <a:endParaRPr lang="en-US" sz="2000" dirty="0"/>
        </a:p>
      </dgm:t>
    </dgm:pt>
    <dgm:pt modelId="{3122655A-59ED-4A7A-8056-D2402F663D99}" type="sibTrans" cxnId="{5B2A4D69-9369-4FA9-8195-9BC43C1AC5F5}">
      <dgm:prSet/>
      <dgm:spPr/>
      <dgm:t>
        <a:bodyPr/>
        <a:lstStyle/>
        <a:p>
          <a:endParaRPr lang="en-US"/>
        </a:p>
      </dgm:t>
    </dgm:pt>
    <dgm:pt modelId="{922C9ADB-1468-4CF3-9594-AEF4E2CDF669}" type="parTrans" cxnId="{5B2A4D69-9369-4FA9-8195-9BC43C1AC5F5}">
      <dgm:prSet/>
      <dgm:spPr/>
      <dgm:t>
        <a:bodyPr/>
        <a:lstStyle/>
        <a:p>
          <a:endParaRPr lang="en-US"/>
        </a:p>
      </dgm:t>
    </dgm:pt>
    <dgm:pt modelId="{1E4F23E0-578E-46BA-B550-C32FBD053908}" type="pres">
      <dgm:prSet presAssocID="{6D7D4C31-FDA3-4DEF-B068-935CC78F3E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DD539-66A4-445C-8E9F-2242FAC98508}" type="pres">
      <dgm:prSet presAssocID="{ACC25B11-94DC-4018-8C94-0E0B6A450493}" presName="root" presStyleCnt="0"/>
      <dgm:spPr/>
    </dgm:pt>
    <dgm:pt modelId="{50A46D5D-A662-4757-8E24-B3E9F51F6C83}" type="pres">
      <dgm:prSet presAssocID="{ACC25B11-94DC-4018-8C94-0E0B6A450493}" presName="rootComposite" presStyleCnt="0"/>
      <dgm:spPr/>
    </dgm:pt>
    <dgm:pt modelId="{39D52A78-DF79-4168-B887-9E449839467B}" type="pres">
      <dgm:prSet presAssocID="{ACC25B11-94DC-4018-8C94-0E0B6A450493}" presName="rootText" presStyleLbl="node1" presStyleIdx="0" presStyleCnt="4"/>
      <dgm:spPr/>
    </dgm:pt>
    <dgm:pt modelId="{2B357BB8-36EA-448B-9225-FF5633B4AF5E}" type="pres">
      <dgm:prSet presAssocID="{ACC25B11-94DC-4018-8C94-0E0B6A450493}" presName="rootConnector" presStyleLbl="node1" presStyleIdx="0" presStyleCnt="4"/>
      <dgm:spPr/>
    </dgm:pt>
    <dgm:pt modelId="{E12538C0-F4A4-4AB6-8CAA-F350FC5E39EC}" type="pres">
      <dgm:prSet presAssocID="{ACC25B11-94DC-4018-8C94-0E0B6A450493}" presName="childShape" presStyleCnt="0"/>
      <dgm:spPr/>
    </dgm:pt>
    <dgm:pt modelId="{8C951EEF-07DF-42BB-84EB-F3EF9059DE2F}" type="pres">
      <dgm:prSet presAssocID="{C3CC873E-997C-41A2-929B-741CD6A00190}" presName="Name13" presStyleLbl="parChTrans1D2" presStyleIdx="0" presStyleCnt="2"/>
      <dgm:spPr/>
    </dgm:pt>
    <dgm:pt modelId="{0CAB6196-B05A-47ED-8C06-F7583098AB12}" type="pres">
      <dgm:prSet presAssocID="{418396ED-E2AF-404A-B073-4734098F5958}" presName="childText" presStyleLbl="bgAcc1" presStyleIdx="0" presStyleCnt="2" custScaleX="134965">
        <dgm:presLayoutVars>
          <dgm:bulletEnabled val="1"/>
        </dgm:presLayoutVars>
      </dgm:prSet>
      <dgm:spPr/>
    </dgm:pt>
    <dgm:pt modelId="{8F18A774-3DB0-4A90-A373-8F392312D8C2}" type="pres">
      <dgm:prSet presAssocID="{1ACCF997-8929-43D4-86E8-FB91B7BDE339}" presName="root" presStyleCnt="0"/>
      <dgm:spPr/>
    </dgm:pt>
    <dgm:pt modelId="{476B698B-6002-4D31-9F80-FF6CB7729CA0}" type="pres">
      <dgm:prSet presAssocID="{1ACCF997-8929-43D4-86E8-FB91B7BDE339}" presName="rootComposite" presStyleCnt="0"/>
      <dgm:spPr/>
    </dgm:pt>
    <dgm:pt modelId="{97DD77AE-54DE-4A30-A886-396E602C159C}" type="pres">
      <dgm:prSet presAssocID="{1ACCF997-8929-43D4-86E8-FB91B7BDE339}" presName="rootText" presStyleLbl="node1" presStyleIdx="1" presStyleCnt="4"/>
      <dgm:spPr/>
    </dgm:pt>
    <dgm:pt modelId="{6AE20BBF-1814-48C5-A3A5-7FB6759BE010}" type="pres">
      <dgm:prSet presAssocID="{1ACCF997-8929-43D4-86E8-FB91B7BDE339}" presName="rootConnector" presStyleLbl="node1" presStyleIdx="1" presStyleCnt="4"/>
      <dgm:spPr/>
    </dgm:pt>
    <dgm:pt modelId="{677EDBFE-0F30-4180-BF21-DEBA229333D8}" type="pres">
      <dgm:prSet presAssocID="{1ACCF997-8929-43D4-86E8-FB91B7BDE339}" presName="childShape" presStyleCnt="0"/>
      <dgm:spPr/>
    </dgm:pt>
    <dgm:pt modelId="{A75789F8-6F59-41E7-973C-529A9D1A271F}" type="pres">
      <dgm:prSet presAssocID="{53B42820-0CD1-49CC-98BF-1173BAC61DA3}" presName="root" presStyleCnt="0"/>
      <dgm:spPr/>
    </dgm:pt>
    <dgm:pt modelId="{3FB48592-6DC3-40F4-A955-707AB26A072E}" type="pres">
      <dgm:prSet presAssocID="{53B42820-0CD1-49CC-98BF-1173BAC61DA3}" presName="rootComposite" presStyleCnt="0"/>
      <dgm:spPr/>
    </dgm:pt>
    <dgm:pt modelId="{286E2D23-B3D0-466D-B7AD-430EF9B530B4}" type="pres">
      <dgm:prSet presAssocID="{53B42820-0CD1-49CC-98BF-1173BAC61DA3}" presName="rootText" presStyleLbl="node1" presStyleIdx="2" presStyleCnt="4"/>
      <dgm:spPr/>
    </dgm:pt>
    <dgm:pt modelId="{8E8CA361-5D23-4AD3-9185-847DBACB3078}" type="pres">
      <dgm:prSet presAssocID="{53B42820-0CD1-49CC-98BF-1173BAC61DA3}" presName="rootConnector" presStyleLbl="node1" presStyleIdx="2" presStyleCnt="4"/>
      <dgm:spPr/>
    </dgm:pt>
    <dgm:pt modelId="{3D5D94EF-27C4-4F32-BE56-A46D6EE5CF52}" type="pres">
      <dgm:prSet presAssocID="{53B42820-0CD1-49CC-98BF-1173BAC61DA3}" presName="childShape" presStyleCnt="0"/>
      <dgm:spPr/>
    </dgm:pt>
    <dgm:pt modelId="{CAFA5DEB-FFF3-4524-8D63-52BFB3F46718}" type="pres">
      <dgm:prSet presAssocID="{D25D5D2D-9B6A-4C5C-910A-D9E51D9CB3BA}" presName="root" presStyleCnt="0"/>
      <dgm:spPr/>
    </dgm:pt>
    <dgm:pt modelId="{C7BCAAD4-AF55-4DCD-B7C1-CEB1CC05D27C}" type="pres">
      <dgm:prSet presAssocID="{D25D5D2D-9B6A-4C5C-910A-D9E51D9CB3BA}" presName="rootComposite" presStyleCnt="0"/>
      <dgm:spPr/>
    </dgm:pt>
    <dgm:pt modelId="{573E9953-4FEE-4098-98E6-36C7D959DD44}" type="pres">
      <dgm:prSet presAssocID="{D25D5D2D-9B6A-4C5C-910A-D9E51D9CB3BA}" presName="rootText" presStyleLbl="node1" presStyleIdx="3" presStyleCnt="4"/>
      <dgm:spPr/>
    </dgm:pt>
    <dgm:pt modelId="{C1F23641-E0E0-485F-8500-032EC7C081DD}" type="pres">
      <dgm:prSet presAssocID="{D25D5D2D-9B6A-4C5C-910A-D9E51D9CB3BA}" presName="rootConnector" presStyleLbl="node1" presStyleIdx="3" presStyleCnt="4"/>
      <dgm:spPr/>
    </dgm:pt>
    <dgm:pt modelId="{721C5035-870D-4D37-B67A-396E89C6579D}" type="pres">
      <dgm:prSet presAssocID="{D25D5D2D-9B6A-4C5C-910A-D9E51D9CB3BA}" presName="childShape" presStyleCnt="0"/>
      <dgm:spPr/>
    </dgm:pt>
    <dgm:pt modelId="{DAD0A162-7598-4CED-A85D-C84F97C21D20}" type="pres">
      <dgm:prSet presAssocID="{77951E0E-B59D-4392-B41B-39346A01435F}" presName="Name13" presStyleLbl="parChTrans1D2" presStyleIdx="1" presStyleCnt="2"/>
      <dgm:spPr/>
    </dgm:pt>
    <dgm:pt modelId="{D5E51115-FE9A-4D97-AEC4-106B22B5494B}" type="pres">
      <dgm:prSet presAssocID="{9DF9D695-64DC-4EF2-8CAA-E2B98CF8D2A0}" presName="childText" presStyleLbl="bgAcc1" presStyleIdx="1" presStyleCnt="2" custScaleX="128317">
        <dgm:presLayoutVars>
          <dgm:bulletEnabled val="1"/>
        </dgm:presLayoutVars>
      </dgm:prSet>
      <dgm:spPr/>
    </dgm:pt>
  </dgm:ptLst>
  <dgm:cxnLst>
    <dgm:cxn modelId="{50FE9C5F-1440-421A-9CA0-D86D0B8B1894}" type="presOf" srcId="{9DF9D695-64DC-4EF2-8CAA-E2B98CF8D2A0}" destId="{D5E51115-FE9A-4D97-AEC4-106B22B5494B}" srcOrd="0" destOrd="0" presId="urn:microsoft.com/office/officeart/2005/8/layout/hierarchy3"/>
    <dgm:cxn modelId="{5B2A4D69-9369-4FA9-8195-9BC43C1AC5F5}" srcId="{6D7D4C31-FDA3-4DEF-B068-935CC78F3E64}" destId="{ACC25B11-94DC-4018-8C94-0E0B6A450493}" srcOrd="0" destOrd="0" parTransId="{922C9ADB-1468-4CF3-9594-AEF4E2CDF669}" sibTransId="{3122655A-59ED-4A7A-8056-D2402F663D99}"/>
    <dgm:cxn modelId="{8C842C6F-DF34-479B-8813-D9EB2FCAFBA5}" type="presOf" srcId="{6D7D4C31-FDA3-4DEF-B068-935CC78F3E64}" destId="{1E4F23E0-578E-46BA-B550-C32FBD053908}" srcOrd="0" destOrd="0" presId="urn:microsoft.com/office/officeart/2005/8/layout/hierarchy3"/>
    <dgm:cxn modelId="{19615F50-9558-4975-AA56-EECCA37DEEF0}" type="presOf" srcId="{77951E0E-B59D-4392-B41B-39346A01435F}" destId="{DAD0A162-7598-4CED-A85D-C84F97C21D20}" srcOrd="0" destOrd="0" presId="urn:microsoft.com/office/officeart/2005/8/layout/hierarchy3"/>
    <dgm:cxn modelId="{3187547B-681A-4209-B385-072B1084FDB1}" type="presOf" srcId="{D25D5D2D-9B6A-4C5C-910A-D9E51D9CB3BA}" destId="{C1F23641-E0E0-485F-8500-032EC7C081DD}" srcOrd="1" destOrd="0" presId="urn:microsoft.com/office/officeart/2005/8/layout/hierarchy3"/>
    <dgm:cxn modelId="{36BDB68A-A68A-46E9-B0C3-AEF6A1054DC4}" type="presOf" srcId="{1ACCF997-8929-43D4-86E8-FB91B7BDE339}" destId="{97DD77AE-54DE-4A30-A886-396E602C159C}" srcOrd="0" destOrd="0" presId="urn:microsoft.com/office/officeart/2005/8/layout/hierarchy3"/>
    <dgm:cxn modelId="{FF24178E-2AF1-4ED4-BCC1-2CCB81672B5D}" srcId="{ACC25B11-94DC-4018-8C94-0E0B6A450493}" destId="{418396ED-E2AF-404A-B073-4734098F5958}" srcOrd="0" destOrd="0" parTransId="{C3CC873E-997C-41A2-929B-741CD6A00190}" sibTransId="{A30F3AAC-E48D-4D31-A890-C761C6525C4B}"/>
    <dgm:cxn modelId="{4C1BBA94-0E04-4076-8003-C54CCA684566}" srcId="{D25D5D2D-9B6A-4C5C-910A-D9E51D9CB3BA}" destId="{9DF9D695-64DC-4EF2-8CAA-E2B98CF8D2A0}" srcOrd="0" destOrd="0" parTransId="{77951E0E-B59D-4392-B41B-39346A01435F}" sibTransId="{C1648E8B-A35B-4839-95EB-54A708EF5D31}"/>
    <dgm:cxn modelId="{BE736E98-352F-4321-8401-8A78ABF21D44}" srcId="{6D7D4C31-FDA3-4DEF-B068-935CC78F3E64}" destId="{D25D5D2D-9B6A-4C5C-910A-D9E51D9CB3BA}" srcOrd="3" destOrd="0" parTransId="{BDBB1D88-8A40-4F85-833E-78C3783416C8}" sibTransId="{DDB2EC68-C40C-46F4-82A8-42DAE840BB18}"/>
    <dgm:cxn modelId="{4F13E8A3-ECCF-4826-A7AB-DD3358C9C7AF}" srcId="{6D7D4C31-FDA3-4DEF-B068-935CC78F3E64}" destId="{1ACCF997-8929-43D4-86E8-FB91B7BDE339}" srcOrd="1" destOrd="0" parTransId="{A7B0C1FE-1B57-4591-B96F-7936CD2EB0FF}" sibTransId="{58364010-E931-4DAF-84E3-D99E78E4A8BA}"/>
    <dgm:cxn modelId="{B7E2F5A6-2F67-408C-AC62-025C4E801BB1}" type="presOf" srcId="{ACC25B11-94DC-4018-8C94-0E0B6A450493}" destId="{2B357BB8-36EA-448B-9225-FF5633B4AF5E}" srcOrd="1" destOrd="0" presId="urn:microsoft.com/office/officeart/2005/8/layout/hierarchy3"/>
    <dgm:cxn modelId="{FE191AAC-36AE-480C-B54B-324B8F8B9F83}" type="presOf" srcId="{D25D5D2D-9B6A-4C5C-910A-D9E51D9CB3BA}" destId="{573E9953-4FEE-4098-98E6-36C7D959DD44}" srcOrd="0" destOrd="0" presId="urn:microsoft.com/office/officeart/2005/8/layout/hierarchy3"/>
    <dgm:cxn modelId="{5BFA24B1-5468-438E-9B77-FFCE673AD518}" type="presOf" srcId="{53B42820-0CD1-49CC-98BF-1173BAC61DA3}" destId="{8E8CA361-5D23-4AD3-9185-847DBACB3078}" srcOrd="1" destOrd="0" presId="urn:microsoft.com/office/officeart/2005/8/layout/hierarchy3"/>
    <dgm:cxn modelId="{741E58BE-80C6-4F36-B44D-37731D1C17DE}" type="presOf" srcId="{1ACCF997-8929-43D4-86E8-FB91B7BDE339}" destId="{6AE20BBF-1814-48C5-A3A5-7FB6759BE010}" srcOrd="1" destOrd="0" presId="urn:microsoft.com/office/officeart/2005/8/layout/hierarchy3"/>
    <dgm:cxn modelId="{1C4A07C6-8E99-4422-AACC-564808DF278B}" type="presOf" srcId="{C3CC873E-997C-41A2-929B-741CD6A00190}" destId="{8C951EEF-07DF-42BB-84EB-F3EF9059DE2F}" srcOrd="0" destOrd="0" presId="urn:microsoft.com/office/officeart/2005/8/layout/hierarchy3"/>
    <dgm:cxn modelId="{19971ECC-873C-43B6-B639-EA270F4F65CF}" type="presOf" srcId="{ACC25B11-94DC-4018-8C94-0E0B6A450493}" destId="{39D52A78-DF79-4168-B887-9E449839467B}" srcOrd="0" destOrd="0" presId="urn:microsoft.com/office/officeart/2005/8/layout/hierarchy3"/>
    <dgm:cxn modelId="{E97645D0-74AD-4D2A-B852-430EDDDC386E}" srcId="{6D7D4C31-FDA3-4DEF-B068-935CC78F3E64}" destId="{53B42820-0CD1-49CC-98BF-1173BAC61DA3}" srcOrd="2" destOrd="0" parTransId="{C98222BC-A71F-46E3-9C9B-3C4D6556A7BA}" sibTransId="{034F85E1-2BEF-4126-9A28-E97224B0BAB5}"/>
    <dgm:cxn modelId="{D2E7CED0-6E94-427E-8E39-92398B125CB1}" type="presOf" srcId="{53B42820-0CD1-49CC-98BF-1173BAC61DA3}" destId="{286E2D23-B3D0-466D-B7AD-430EF9B530B4}" srcOrd="0" destOrd="0" presId="urn:microsoft.com/office/officeart/2005/8/layout/hierarchy3"/>
    <dgm:cxn modelId="{37CFD9F6-82D2-4991-B740-C0AF4FDF9637}" type="presOf" srcId="{418396ED-E2AF-404A-B073-4734098F5958}" destId="{0CAB6196-B05A-47ED-8C06-F7583098AB12}" srcOrd="0" destOrd="0" presId="urn:microsoft.com/office/officeart/2005/8/layout/hierarchy3"/>
    <dgm:cxn modelId="{AA8000CE-97FF-405B-BB9F-CB1C8D440902}" type="presParOf" srcId="{1E4F23E0-578E-46BA-B550-C32FBD053908}" destId="{21ADD539-66A4-445C-8E9F-2242FAC98508}" srcOrd="0" destOrd="0" presId="urn:microsoft.com/office/officeart/2005/8/layout/hierarchy3"/>
    <dgm:cxn modelId="{E290502E-3497-4DE0-8126-35BA7BF6C2F3}" type="presParOf" srcId="{21ADD539-66A4-445C-8E9F-2242FAC98508}" destId="{50A46D5D-A662-4757-8E24-B3E9F51F6C83}" srcOrd="0" destOrd="0" presId="urn:microsoft.com/office/officeart/2005/8/layout/hierarchy3"/>
    <dgm:cxn modelId="{4ABAA1A4-535B-4C3C-B066-33B97E5E1294}" type="presParOf" srcId="{50A46D5D-A662-4757-8E24-B3E9F51F6C83}" destId="{39D52A78-DF79-4168-B887-9E449839467B}" srcOrd="0" destOrd="0" presId="urn:microsoft.com/office/officeart/2005/8/layout/hierarchy3"/>
    <dgm:cxn modelId="{E71E6F41-BA08-4CDE-9680-DE0C8826D72E}" type="presParOf" srcId="{50A46D5D-A662-4757-8E24-B3E9F51F6C83}" destId="{2B357BB8-36EA-448B-9225-FF5633B4AF5E}" srcOrd="1" destOrd="0" presId="urn:microsoft.com/office/officeart/2005/8/layout/hierarchy3"/>
    <dgm:cxn modelId="{B3F423B4-D717-41C6-9AFE-DD77822617C9}" type="presParOf" srcId="{21ADD539-66A4-445C-8E9F-2242FAC98508}" destId="{E12538C0-F4A4-4AB6-8CAA-F350FC5E39EC}" srcOrd="1" destOrd="0" presId="urn:microsoft.com/office/officeart/2005/8/layout/hierarchy3"/>
    <dgm:cxn modelId="{2F17E0BC-CC71-4DFB-9FB5-759EF4A26E0A}" type="presParOf" srcId="{E12538C0-F4A4-4AB6-8CAA-F350FC5E39EC}" destId="{8C951EEF-07DF-42BB-84EB-F3EF9059DE2F}" srcOrd="0" destOrd="0" presId="urn:microsoft.com/office/officeart/2005/8/layout/hierarchy3"/>
    <dgm:cxn modelId="{D7ACC10A-14FF-4627-9CD9-D0DCC16DD4E1}" type="presParOf" srcId="{E12538C0-F4A4-4AB6-8CAA-F350FC5E39EC}" destId="{0CAB6196-B05A-47ED-8C06-F7583098AB12}" srcOrd="1" destOrd="0" presId="urn:microsoft.com/office/officeart/2005/8/layout/hierarchy3"/>
    <dgm:cxn modelId="{9648D1C7-15FB-49B9-845E-5FF6101B30BF}" type="presParOf" srcId="{1E4F23E0-578E-46BA-B550-C32FBD053908}" destId="{8F18A774-3DB0-4A90-A373-8F392312D8C2}" srcOrd="1" destOrd="0" presId="urn:microsoft.com/office/officeart/2005/8/layout/hierarchy3"/>
    <dgm:cxn modelId="{5EF6E005-E84A-442D-9AFE-3E919CF203EC}" type="presParOf" srcId="{8F18A774-3DB0-4A90-A373-8F392312D8C2}" destId="{476B698B-6002-4D31-9F80-FF6CB7729CA0}" srcOrd="0" destOrd="0" presId="urn:microsoft.com/office/officeart/2005/8/layout/hierarchy3"/>
    <dgm:cxn modelId="{110984D3-B5C0-4C83-B9A3-934F5E385DAC}" type="presParOf" srcId="{476B698B-6002-4D31-9F80-FF6CB7729CA0}" destId="{97DD77AE-54DE-4A30-A886-396E602C159C}" srcOrd="0" destOrd="0" presId="urn:microsoft.com/office/officeart/2005/8/layout/hierarchy3"/>
    <dgm:cxn modelId="{3797CCF9-938A-4BE8-B2D9-C588BB8A41B4}" type="presParOf" srcId="{476B698B-6002-4D31-9F80-FF6CB7729CA0}" destId="{6AE20BBF-1814-48C5-A3A5-7FB6759BE010}" srcOrd="1" destOrd="0" presId="urn:microsoft.com/office/officeart/2005/8/layout/hierarchy3"/>
    <dgm:cxn modelId="{1C4073BA-4829-401A-B580-5EC6E4369F0C}" type="presParOf" srcId="{8F18A774-3DB0-4A90-A373-8F392312D8C2}" destId="{677EDBFE-0F30-4180-BF21-DEBA229333D8}" srcOrd="1" destOrd="0" presId="urn:microsoft.com/office/officeart/2005/8/layout/hierarchy3"/>
    <dgm:cxn modelId="{104A5B76-9D48-4AA6-A004-D0746DE4B19B}" type="presParOf" srcId="{1E4F23E0-578E-46BA-B550-C32FBD053908}" destId="{A75789F8-6F59-41E7-973C-529A9D1A271F}" srcOrd="2" destOrd="0" presId="urn:microsoft.com/office/officeart/2005/8/layout/hierarchy3"/>
    <dgm:cxn modelId="{933ECA7F-2222-4304-9AD8-862E6A96188D}" type="presParOf" srcId="{A75789F8-6F59-41E7-973C-529A9D1A271F}" destId="{3FB48592-6DC3-40F4-A955-707AB26A072E}" srcOrd="0" destOrd="0" presId="urn:microsoft.com/office/officeart/2005/8/layout/hierarchy3"/>
    <dgm:cxn modelId="{A84301F9-9A44-4113-9FA1-DD0A8E8B61C4}" type="presParOf" srcId="{3FB48592-6DC3-40F4-A955-707AB26A072E}" destId="{286E2D23-B3D0-466D-B7AD-430EF9B530B4}" srcOrd="0" destOrd="0" presId="urn:microsoft.com/office/officeart/2005/8/layout/hierarchy3"/>
    <dgm:cxn modelId="{46C360C5-A6A3-4A8B-8D77-49E146037D71}" type="presParOf" srcId="{3FB48592-6DC3-40F4-A955-707AB26A072E}" destId="{8E8CA361-5D23-4AD3-9185-847DBACB3078}" srcOrd="1" destOrd="0" presId="urn:microsoft.com/office/officeart/2005/8/layout/hierarchy3"/>
    <dgm:cxn modelId="{5E394991-D301-49EE-999D-1402A777A4E4}" type="presParOf" srcId="{A75789F8-6F59-41E7-973C-529A9D1A271F}" destId="{3D5D94EF-27C4-4F32-BE56-A46D6EE5CF52}" srcOrd="1" destOrd="0" presId="urn:microsoft.com/office/officeart/2005/8/layout/hierarchy3"/>
    <dgm:cxn modelId="{C60181D0-485A-4AA9-8375-63D9CDE2E98C}" type="presParOf" srcId="{1E4F23E0-578E-46BA-B550-C32FBD053908}" destId="{CAFA5DEB-FFF3-4524-8D63-52BFB3F46718}" srcOrd="3" destOrd="0" presId="urn:microsoft.com/office/officeart/2005/8/layout/hierarchy3"/>
    <dgm:cxn modelId="{74DCD2DB-68A1-4F10-931A-7540744D4A6A}" type="presParOf" srcId="{CAFA5DEB-FFF3-4524-8D63-52BFB3F46718}" destId="{C7BCAAD4-AF55-4DCD-B7C1-CEB1CC05D27C}" srcOrd="0" destOrd="0" presId="urn:microsoft.com/office/officeart/2005/8/layout/hierarchy3"/>
    <dgm:cxn modelId="{0A801019-B86F-4604-9B26-568B3DEAF238}" type="presParOf" srcId="{C7BCAAD4-AF55-4DCD-B7C1-CEB1CC05D27C}" destId="{573E9953-4FEE-4098-98E6-36C7D959DD44}" srcOrd="0" destOrd="0" presId="urn:microsoft.com/office/officeart/2005/8/layout/hierarchy3"/>
    <dgm:cxn modelId="{6905F50D-EC65-4086-BE53-15E44F7EEE81}" type="presParOf" srcId="{C7BCAAD4-AF55-4DCD-B7C1-CEB1CC05D27C}" destId="{C1F23641-E0E0-485F-8500-032EC7C081DD}" srcOrd="1" destOrd="0" presId="urn:microsoft.com/office/officeart/2005/8/layout/hierarchy3"/>
    <dgm:cxn modelId="{E622CD7D-CE8A-4C02-A082-8E0466B055E1}" type="presParOf" srcId="{CAFA5DEB-FFF3-4524-8D63-52BFB3F46718}" destId="{721C5035-870D-4D37-B67A-396E89C6579D}" srcOrd="1" destOrd="0" presId="urn:microsoft.com/office/officeart/2005/8/layout/hierarchy3"/>
    <dgm:cxn modelId="{81C43403-CC44-4684-ACA8-A2C256DBC8BF}" type="presParOf" srcId="{721C5035-870D-4D37-B67A-396E89C6579D}" destId="{DAD0A162-7598-4CED-A85D-C84F97C21D20}" srcOrd="0" destOrd="0" presId="urn:microsoft.com/office/officeart/2005/8/layout/hierarchy3"/>
    <dgm:cxn modelId="{8AF28D78-9B62-4C68-A75C-7F8A64AD8CED}" type="presParOf" srcId="{721C5035-870D-4D37-B67A-396E89C6579D}" destId="{D5E51115-FE9A-4D97-AEC4-106B22B549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2A78-DF79-4168-B887-9E449839467B}">
      <dsp:nvSpPr>
        <dsp:cNvPr id="0" name=""/>
        <dsp:cNvSpPr/>
      </dsp:nvSpPr>
      <dsp:spPr>
        <a:xfrm>
          <a:off x="384" y="1030237"/>
          <a:ext cx="2036322" cy="1018161"/>
        </a:xfrm>
        <a:prstGeom prst="roundRect">
          <a:avLst>
            <a:gd name="adj" fmla="val 10000"/>
          </a:avLst>
        </a:prstGeom>
        <a:solidFill>
          <a:srgbClr val="365572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Tomáš</a:t>
          </a:r>
          <a:r>
            <a:rPr lang="sk-SK" sz="2000" kern="1200" dirty="0"/>
            <a:t> a </a:t>
          </a:r>
          <a:r>
            <a:rPr lang="sk-SK" sz="2000" b="1" kern="1200" dirty="0"/>
            <a:t>Kata </a:t>
          </a:r>
          <a:r>
            <a:rPr lang="sk-SK" sz="2000" b="1" kern="1200" dirty="0" err="1"/>
            <a:t>Kamenskí</a:t>
          </a:r>
          <a:endParaRPr lang="en-US" sz="2000" kern="1200" dirty="0"/>
        </a:p>
      </dsp:txBody>
      <dsp:txXfrm>
        <a:off x="30205" y="1060058"/>
        <a:ext cx="1976680" cy="958519"/>
      </dsp:txXfrm>
    </dsp:sp>
    <dsp:sp modelId="{8C951EEF-07DF-42BB-84EB-F3EF9059DE2F}">
      <dsp:nvSpPr>
        <dsp:cNvPr id="0" name=""/>
        <dsp:cNvSpPr/>
      </dsp:nvSpPr>
      <dsp:spPr>
        <a:xfrm>
          <a:off x="204016" y="2048398"/>
          <a:ext cx="203632" cy="763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620"/>
              </a:lnTo>
              <a:lnTo>
                <a:pt x="203632" y="7636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6196-B05A-47ED-8C06-F7583098AB12}">
      <dsp:nvSpPr>
        <dsp:cNvPr id="0" name=""/>
        <dsp:cNvSpPr/>
      </dsp:nvSpPr>
      <dsp:spPr>
        <a:xfrm>
          <a:off x="407649" y="2302939"/>
          <a:ext cx="2198657" cy="101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>
              <a:solidFill>
                <a:srgbClr val="365572"/>
              </a:solidFill>
            </a:rPr>
            <a:t>Deti </a:t>
          </a:r>
          <a:r>
            <a:rPr lang="sk-SK" sz="2000" b="1" kern="1200" dirty="0">
              <a:solidFill>
                <a:srgbClr val="365572"/>
              </a:solidFill>
            </a:rPr>
            <a:t>Evka</a:t>
          </a:r>
          <a:r>
            <a:rPr lang="sk-SK" sz="2000" kern="1200" dirty="0">
              <a:solidFill>
                <a:srgbClr val="365572"/>
              </a:solidFill>
            </a:rPr>
            <a:t>, </a:t>
          </a:r>
          <a:r>
            <a:rPr lang="sk-SK" sz="2000" b="1" kern="1200" dirty="0">
              <a:solidFill>
                <a:srgbClr val="365572"/>
              </a:solidFill>
            </a:rPr>
            <a:t>Zuzka</a:t>
          </a:r>
          <a:r>
            <a:rPr lang="sk-SK" sz="2000" kern="1200" dirty="0">
              <a:solidFill>
                <a:srgbClr val="365572"/>
              </a:solidFill>
            </a:rPr>
            <a:t>, </a:t>
          </a:r>
          <a:r>
            <a:rPr lang="sk-SK" sz="2000" b="1" kern="1200" dirty="0" err="1">
              <a:solidFill>
                <a:srgbClr val="365572"/>
              </a:solidFill>
            </a:rPr>
            <a:t>Ondriš</a:t>
          </a:r>
          <a:endParaRPr lang="en-US" sz="2000" kern="1200" dirty="0">
            <a:solidFill>
              <a:srgbClr val="365572"/>
            </a:solidFill>
          </a:endParaRPr>
        </a:p>
      </dsp:txBody>
      <dsp:txXfrm>
        <a:off x="437470" y="2332760"/>
        <a:ext cx="2139015" cy="958519"/>
      </dsp:txXfrm>
    </dsp:sp>
    <dsp:sp modelId="{97DD77AE-54DE-4A30-A886-396E602C159C}">
      <dsp:nvSpPr>
        <dsp:cNvPr id="0" name=""/>
        <dsp:cNvSpPr/>
      </dsp:nvSpPr>
      <dsp:spPr>
        <a:xfrm>
          <a:off x="2545787" y="1030237"/>
          <a:ext cx="2036322" cy="1018161"/>
        </a:xfrm>
        <a:prstGeom prst="roundRect">
          <a:avLst>
            <a:gd name="adj" fmla="val 10000"/>
          </a:avLst>
        </a:prstGeom>
        <a:solidFill>
          <a:srgbClr val="365572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Mišo </a:t>
          </a:r>
          <a:r>
            <a:rPr lang="sk-SK" sz="2000" b="1" kern="1200" dirty="0" err="1"/>
            <a:t>Kaňúrik</a:t>
          </a:r>
          <a:endParaRPr lang="en-US" sz="2000" kern="1200" dirty="0"/>
        </a:p>
      </dsp:txBody>
      <dsp:txXfrm>
        <a:off x="2575608" y="1060058"/>
        <a:ext cx="1976680" cy="958519"/>
      </dsp:txXfrm>
    </dsp:sp>
    <dsp:sp modelId="{286E2D23-B3D0-466D-B7AD-430EF9B530B4}">
      <dsp:nvSpPr>
        <dsp:cNvPr id="0" name=""/>
        <dsp:cNvSpPr/>
      </dsp:nvSpPr>
      <dsp:spPr>
        <a:xfrm>
          <a:off x="5091190" y="1030237"/>
          <a:ext cx="2036322" cy="1018161"/>
        </a:xfrm>
        <a:prstGeom prst="roundRect">
          <a:avLst>
            <a:gd name="adj" fmla="val 10000"/>
          </a:avLst>
        </a:prstGeom>
        <a:solidFill>
          <a:srgbClr val="365572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Ondrej</a:t>
          </a:r>
          <a:r>
            <a:rPr lang="sk-SK" sz="2000" kern="1200" dirty="0"/>
            <a:t> a </a:t>
          </a:r>
          <a:r>
            <a:rPr lang="sk-SK" sz="2000" b="1" kern="1200" dirty="0"/>
            <a:t>Mara </a:t>
          </a:r>
          <a:r>
            <a:rPr lang="sk-SK" sz="2000" b="1" kern="1200" dirty="0" err="1"/>
            <a:t>Palčíkovci</a:t>
          </a:r>
          <a:endParaRPr lang="en-US" sz="2000" kern="1200" dirty="0"/>
        </a:p>
      </dsp:txBody>
      <dsp:txXfrm>
        <a:off x="5121011" y="1060058"/>
        <a:ext cx="1976680" cy="958519"/>
      </dsp:txXfrm>
    </dsp:sp>
    <dsp:sp modelId="{573E9953-4FEE-4098-98E6-36C7D959DD44}">
      <dsp:nvSpPr>
        <dsp:cNvPr id="0" name=""/>
        <dsp:cNvSpPr/>
      </dsp:nvSpPr>
      <dsp:spPr>
        <a:xfrm>
          <a:off x="7636592" y="1030237"/>
          <a:ext cx="2036322" cy="1018161"/>
        </a:xfrm>
        <a:prstGeom prst="roundRect">
          <a:avLst>
            <a:gd name="adj" fmla="val 10000"/>
          </a:avLst>
        </a:prstGeom>
        <a:solidFill>
          <a:srgbClr val="365572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Jano</a:t>
          </a:r>
          <a:r>
            <a:rPr lang="sk-SK" sz="2000" kern="1200" dirty="0"/>
            <a:t> a </a:t>
          </a:r>
          <a:r>
            <a:rPr lang="sk-SK" sz="2000" b="1" kern="1200" dirty="0" err="1"/>
            <a:t>Žofa</a:t>
          </a:r>
          <a:r>
            <a:rPr lang="sk-SK" sz="2000" b="1" kern="1200" dirty="0"/>
            <a:t> </a:t>
          </a:r>
          <a:r>
            <a:rPr lang="sk-SK" sz="2000" b="1" kern="1200" dirty="0" err="1"/>
            <a:t>Ľavkovci</a:t>
          </a:r>
          <a:endParaRPr lang="en-US" sz="2000" kern="1200" dirty="0"/>
        </a:p>
      </dsp:txBody>
      <dsp:txXfrm>
        <a:off x="7666413" y="1060058"/>
        <a:ext cx="1976680" cy="958519"/>
      </dsp:txXfrm>
    </dsp:sp>
    <dsp:sp modelId="{DAD0A162-7598-4CED-A85D-C84F97C21D20}">
      <dsp:nvSpPr>
        <dsp:cNvPr id="0" name=""/>
        <dsp:cNvSpPr/>
      </dsp:nvSpPr>
      <dsp:spPr>
        <a:xfrm>
          <a:off x="7840225" y="2048398"/>
          <a:ext cx="203632" cy="763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620"/>
              </a:lnTo>
              <a:lnTo>
                <a:pt x="203632" y="7636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51115-FE9A-4D97-AEC4-106B22B5494B}">
      <dsp:nvSpPr>
        <dsp:cNvPr id="0" name=""/>
        <dsp:cNvSpPr/>
      </dsp:nvSpPr>
      <dsp:spPr>
        <a:xfrm>
          <a:off x="8043857" y="2302939"/>
          <a:ext cx="2090358" cy="1018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>
              <a:solidFill>
                <a:srgbClr val="365572"/>
              </a:solidFill>
            </a:rPr>
            <a:t>Syn </a:t>
          </a:r>
          <a:r>
            <a:rPr lang="sk-SK" sz="2000" b="1" kern="1200" dirty="0" err="1">
              <a:solidFill>
                <a:srgbClr val="365572"/>
              </a:solidFill>
            </a:rPr>
            <a:t>Ďurko</a:t>
          </a:r>
          <a:r>
            <a:rPr lang="sk-SK" sz="2000" kern="1200" dirty="0">
              <a:solidFill>
                <a:srgbClr val="365572"/>
              </a:solidFill>
            </a:rPr>
            <a:t> Suseda </a:t>
          </a:r>
          <a:r>
            <a:rPr lang="sk-SK" sz="2000" b="1" kern="1200" dirty="0">
              <a:solidFill>
                <a:srgbClr val="365572"/>
              </a:solidFill>
            </a:rPr>
            <a:t>Beta</a:t>
          </a:r>
          <a:r>
            <a:rPr lang="sk-SK" sz="2000" kern="1200" dirty="0">
              <a:solidFill>
                <a:srgbClr val="365572"/>
              </a:solidFill>
            </a:rPr>
            <a:t> </a:t>
          </a:r>
          <a:endParaRPr lang="en-US" sz="2000" kern="1200" dirty="0">
            <a:solidFill>
              <a:srgbClr val="365572"/>
            </a:solidFill>
          </a:endParaRPr>
        </a:p>
      </dsp:txBody>
      <dsp:txXfrm>
        <a:off x="8073678" y="2332760"/>
        <a:ext cx="2030716" cy="95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C1B6-B211-4C26-BCC4-6F6E48C7FD7B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FFB4-8725-479A-9679-8F68D1CC85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38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9FFB4-8725-479A-9679-8F68D1CC8584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0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D59ED-DE21-1DEC-3166-54136F78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E42D84-C9E2-C389-B88C-158B0559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70A9587-77CF-84E7-839D-2C2299F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B10553-C4DB-58E3-0325-2FA71D27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57BC82-087A-15E7-DC2E-D712FA6C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50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D5735-9670-1321-116F-CD907825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9371BE5-3588-2F7D-C49A-34DD34511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06108A-DE93-6B4C-BF27-9BB82F57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3A094A-0A8F-3023-5F7F-86A646BF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F5218C6-01FA-2CAB-AE6B-3B2EDF09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02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1C786E5-77F5-BB49-4DAD-6C3A01573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B6068B-E6A7-33A4-AFE9-62064DCC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F06202E-7115-3C51-1CF2-EA8C0FB4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9AE0FC-CC61-2A4F-5356-CEAAA3FA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DA1268-8FBD-5C2A-FA79-4DF36687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25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E71460-19CC-E400-51E2-9472E4B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C88C24-1E67-44E0-048E-BD0E8A11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7CA25F1-12D5-2443-7FE6-348FEEDE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A80A1A5-DE01-11E0-FCA3-7D95BD85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E1FCBF5-3520-6316-5EC3-646CA070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874182-EEAB-971B-9D83-FB8A2DB1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54B3F5-89A1-1C83-2D8A-A51B424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FF2A18-739C-20DC-93E2-A00EC17C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937BB4-A17D-4714-A3D2-707EB07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9A071B-CF05-7914-590E-1565DF2B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63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83977-7097-8FB2-677D-C167C6E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41F832-71FB-8219-D092-A51CD7813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FA3A8FD-20BA-752D-36DF-EF0D78D7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D604824-3D22-BABD-C503-71E3BFFB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595F36F-CC6F-E1B4-3536-AAB6A195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91050FE-1C4D-BC3D-29CC-CF7A4646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0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77C1B-DEB6-831D-AC11-5A293C19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8D7F8A-0BBB-E512-2FB4-1209586D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3880A1B-3CBB-3CD4-0104-9784E7D4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BDE419E-36FA-17A4-FF46-F8C43A412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F712DF3-0FF6-57C1-E334-258818BA8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97909C8-1BBA-52BB-33C7-FD93F9E4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6B91807-4FBC-5198-307E-565EE7D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FDD8487-6F0C-9275-462D-59F7BDC5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43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7FB53-3A04-32FE-3342-5A722F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3F1043D-EDC9-5657-591E-37B706CF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A8980E4-143E-18F0-D96D-07B8115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95ACA57-F325-6E85-BE9C-FB279262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07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436ABCA-5C6E-DB62-6560-0D5AEAE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597966B-2041-FC58-C3F2-577B0007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9394706-2811-9247-89D8-4B8C4B64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57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DBA51F-1317-05A6-2E06-B6205C0D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8C28C5-DA32-321D-C9B0-EFB47D03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1152EDD-E288-4DD0-4C56-5ED34B21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A143FD-156F-EEBE-27A7-A69F3E6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CA4942C-F106-48A0-ABE8-E20257C6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A42F84-57BA-E9A8-9603-B60733B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47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9A2B1F-CE51-C6D2-EA4F-2FA0FB00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4E7F7BF-EE03-89DB-6B8C-BAE398D7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D580C9C-6E10-CEAC-12BF-A5B354B3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12E486E-41C7-1959-689D-D8A4CAC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DEB15EB-D28E-AB84-ABC4-DD6F2588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C604C11-9FFB-9E36-D90B-F321402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7E86CB6-3DD5-AF33-2EE5-6984164C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E8A78A-A192-79DA-7037-E1EDE850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A1939C-241B-7A7B-1E9D-E3B3BD674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DBB05-D9CE-448A-A90A-C0882EC1698D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93D4AE-B545-80B7-A237-496A49BC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32CFDE-2ED8-6D70-F9E6-8811198F2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4EFD-1C8A-4376-AA86-4DD82F2566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4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nMC-XdU5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20C65F72-DF2F-AF0E-9F58-E41F3849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9" y="0"/>
            <a:ext cx="4893581" cy="68580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0556D02D-E68F-E8BF-8A1E-3CEE01F2E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990" y="0"/>
            <a:ext cx="4866019" cy="685800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D6FAC0EB-78E4-B4DA-D150-203993BF5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696" y="0"/>
            <a:ext cx="4864608" cy="6858000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9D5BAAFD-665D-88D3-9796-4CFD2B2BC7FC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1EF82C5B-92F2-E311-156E-F54AE2B5B128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1768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4F60B4-7C0A-BAF5-B6F3-DD2FC50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716687" cy="1642970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rgbClr val="365572"/>
                </a:solidFill>
                <a:latin typeface="Aptos Black" panose="020F0502020204030204" pitchFamily="34" charset="0"/>
                <a:cs typeface="Aharoni" panose="02010803020104030203" pitchFamily="2" charset="-79"/>
              </a:rPr>
              <a:t>Jozef Gregor Tajovský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2A31F5-654A-B1A0-DC21-2E96B6F6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sk-SK" sz="2000" dirty="0"/>
              <a:t>Bol slovenský prozaik, dramatik, básnik, redaktor, učiteľ, úradník, politik</a:t>
            </a:r>
          </a:p>
          <a:p>
            <a:r>
              <a:rPr lang="en-US" sz="2000" dirty="0" err="1"/>
              <a:t>Naroden</a:t>
            </a:r>
            <a:r>
              <a:rPr lang="sk-SK" sz="2000" dirty="0"/>
              <a:t>ý 18. októbra 1874 v Tajove</a:t>
            </a:r>
          </a:p>
          <a:p>
            <a:r>
              <a:rPr lang="sk-SK" sz="2000" dirty="0"/>
              <a:t>Ako prozaik </a:t>
            </a:r>
            <a:r>
              <a:rPr lang="sk-SK" sz="2000" b="1" dirty="0"/>
              <a:t>vedúcou osobnosťou druhej vlny slovenského literárneho realizmu</a:t>
            </a:r>
          </a:p>
          <a:p>
            <a:r>
              <a:rPr lang="sk-SK" sz="2000" dirty="0"/>
              <a:t>Ako dramatik bol </a:t>
            </a:r>
            <a:r>
              <a:rPr lang="sk-SK" sz="2000" b="1" dirty="0"/>
              <a:t>zakladateľom slovenskej realistickej drámy</a:t>
            </a:r>
          </a:p>
          <a:p>
            <a:r>
              <a:rPr lang="sk-SK" sz="2000" dirty="0"/>
              <a:t>Diela: </a:t>
            </a:r>
            <a:r>
              <a:rPr lang="sk-SK" sz="2000" b="1" dirty="0"/>
              <a:t>Maco Mlieč, </a:t>
            </a:r>
            <a:r>
              <a:rPr lang="sk-SK" sz="2000" b="1" dirty="0" err="1"/>
              <a:t>Apoliena</a:t>
            </a:r>
            <a:r>
              <a:rPr lang="sk-SK" sz="2000" b="1" dirty="0"/>
              <a:t>, Mamka </a:t>
            </a:r>
            <a:r>
              <a:rPr lang="sk-SK" sz="2000" b="1" dirty="0" err="1"/>
              <a:t>Pôstková</a:t>
            </a:r>
            <a:r>
              <a:rPr lang="sk-SK" sz="2000" b="1" dirty="0"/>
              <a:t>, Statky Zmätky</a:t>
            </a:r>
            <a:r>
              <a:rPr lang="sk-SK" sz="2000" dirty="0"/>
              <a:t>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Obrázok 10" descr="Obrázok, na ktorom je text, ľudská tvár, ošatenie, portrét&#10;&#10;Automaticky generovaný popis">
            <a:extLst>
              <a:ext uri="{FF2B5EF4-FFF2-40B4-BE49-F238E27FC236}">
                <a16:creationId xmlns:a16="http://schemas.microsoft.com/office/drawing/2014/main" id="{CA1080FB-8BE2-7D43-CE07-E9EBA773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23" y="909081"/>
            <a:ext cx="3942218" cy="5071731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4E469D39-72DF-A829-B20D-0E5B3B4D0307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A932ACF-7CC5-F186-7325-F2C2F2D3E4D7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3526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DFE835-2135-F780-031C-92D9BFC3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k-SK" sz="4000" b="1" dirty="0">
                <a:solidFill>
                  <a:srgbClr val="FFFFFF"/>
                </a:solidFill>
                <a:latin typeface="Aptos Black" panose="020F0502020204030204" pitchFamily="34" charset="0"/>
                <a:cs typeface="Aharoni" panose="02010803020104030203" pitchFamily="2" charset="-79"/>
              </a:rPr>
              <a:t>Statky Zmätky</a:t>
            </a:r>
            <a:endParaRPr lang="sk-SK" sz="4000" dirty="0">
              <a:solidFill>
                <a:srgbClr val="FFFFFF"/>
              </a:solidFill>
              <a:latin typeface="Aptos Black" panose="020F050202020403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57A17D-BC5C-2D8C-EA17-D64112F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194" y="649480"/>
            <a:ext cx="5152412" cy="5546047"/>
          </a:xfrm>
        </p:spPr>
        <p:txBody>
          <a:bodyPr anchor="ctr">
            <a:normAutofit/>
          </a:bodyPr>
          <a:lstStyle/>
          <a:p>
            <a:r>
              <a:rPr lang="sk-SK" sz="2000" dirty="0"/>
              <a:t>Napísane v rokoch 1908 – 1909</a:t>
            </a:r>
          </a:p>
          <a:p>
            <a:r>
              <a:rPr lang="sk-SK" sz="2000" dirty="0"/>
              <a:t>Literárny druh: </a:t>
            </a:r>
            <a:r>
              <a:rPr lang="sk-SK" sz="2000" b="1" dirty="0"/>
              <a:t>dráma</a:t>
            </a:r>
          </a:p>
          <a:p>
            <a:r>
              <a:rPr lang="sk-SK" sz="2000" dirty="0"/>
              <a:t>Literárny žáner: </a:t>
            </a:r>
            <a:r>
              <a:rPr lang="sk-SK" sz="2000" b="1" dirty="0"/>
              <a:t>divadelná hra</a:t>
            </a:r>
          </a:p>
          <a:p>
            <a:r>
              <a:rPr lang="sk-SK" sz="2000" dirty="0"/>
              <a:t>Kompozícia: </a:t>
            </a:r>
            <a:r>
              <a:rPr lang="sk-SK" sz="2000" b="1" dirty="0"/>
              <a:t>4 dejstvá</a:t>
            </a:r>
          </a:p>
          <a:p>
            <a:pPr marL="0" indent="0">
              <a:buNone/>
            </a:pPr>
            <a:r>
              <a:rPr lang="sk-SK" sz="2000" b="1" dirty="0"/>
              <a:t>	I. </a:t>
            </a:r>
            <a:r>
              <a:rPr lang="sk-SK" sz="2000" dirty="0"/>
              <a:t>u </a:t>
            </a:r>
            <a:r>
              <a:rPr lang="sk-SK" sz="2000" dirty="0" err="1"/>
              <a:t>Ľavkov</a:t>
            </a:r>
            <a:r>
              <a:rPr lang="sk-SK" sz="2000" dirty="0"/>
              <a:t> na Vianoce</a:t>
            </a:r>
          </a:p>
          <a:p>
            <a:pPr marL="0" indent="0">
              <a:buNone/>
            </a:pPr>
            <a:r>
              <a:rPr lang="sk-SK" sz="2000" dirty="0"/>
              <a:t>	</a:t>
            </a:r>
            <a:r>
              <a:rPr lang="sk-SK" sz="2000" b="1" dirty="0"/>
              <a:t>II. a III. </a:t>
            </a:r>
            <a:r>
              <a:rPr lang="sk-SK" sz="2000" dirty="0"/>
              <a:t>u </a:t>
            </a:r>
            <a:r>
              <a:rPr lang="sk-SK" sz="2000" dirty="0" err="1"/>
              <a:t>Palčíkov</a:t>
            </a:r>
            <a:r>
              <a:rPr lang="sk-SK" sz="2000" dirty="0"/>
              <a:t> o pol roka</a:t>
            </a:r>
          </a:p>
          <a:p>
            <a:pPr marL="0" indent="0">
              <a:buNone/>
            </a:pPr>
            <a:r>
              <a:rPr lang="sk-SK" sz="2000" dirty="0"/>
              <a:t>	</a:t>
            </a:r>
            <a:r>
              <a:rPr lang="sk-SK" sz="2000" b="1" dirty="0"/>
              <a:t>IV. </a:t>
            </a:r>
            <a:r>
              <a:rPr lang="sk-SK" sz="2000" dirty="0"/>
              <a:t>u </a:t>
            </a:r>
            <a:r>
              <a:rPr lang="sk-SK" sz="2000" dirty="0" err="1"/>
              <a:t>Kamenských</a:t>
            </a:r>
            <a:r>
              <a:rPr lang="sk-SK" sz="2000" dirty="0"/>
              <a:t> o rok na Vianoce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B3B8A27-B1FD-FBDD-F75D-E7B506B46EB2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CD53844-E8CA-966F-5DA9-F50DBF8A2AE6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484944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78265-E61C-D199-8932-306B0589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058"/>
            <a:ext cx="10515600" cy="803070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Postavy</a:t>
            </a:r>
            <a:endParaRPr lang="sk-SK" sz="4000" dirty="0">
              <a:latin typeface="Aptos Black" panose="020B0004020202020204" pitchFamily="34" charset="0"/>
            </a:endParaRP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D9AEE4C1-36F0-5D1F-852E-61A9CDF5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38810"/>
              </p:ext>
            </p:extLst>
          </p:nvPr>
        </p:nvGraphicFramePr>
        <p:xfrm>
          <a:off x="1028700" y="1796128"/>
          <a:ext cx="10134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5208782A-2D5D-2227-9976-AEBDD06B29FE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9967D74-E31F-6345-73E2-F5FD58EC3D3A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81198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0C98B-FE5A-CDBD-030D-C5E70E94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48" y="1407345"/>
            <a:ext cx="4618703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Obsah   Dejstvo I.</a:t>
            </a:r>
            <a:endParaRPr lang="sk-SK" sz="4000" dirty="0">
              <a:latin typeface="Aptos Black" panose="020B0004020202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4E2B3F-E8C3-32E3-066B-40AF396C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7" y="3268662"/>
            <a:ext cx="898422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000" dirty="0" err="1"/>
              <a:t>Ľavkovci</a:t>
            </a:r>
            <a:r>
              <a:rPr lang="sk-SK" sz="2000" dirty="0"/>
              <a:t> sa snažia oženiť syna Ďura a vyberajú mu nevestu, ale Beta sa im nepozdávala. Zapáčil sa im návrh </a:t>
            </a:r>
            <a:r>
              <a:rPr lang="sk-SK" sz="2000" dirty="0" err="1"/>
              <a:t>Palčíkovcov</a:t>
            </a:r>
            <a:r>
              <a:rPr lang="sk-SK" sz="2000" dirty="0"/>
              <a:t> oženiť Ďura so Zuzkou </a:t>
            </a:r>
            <a:r>
              <a:rPr lang="sk-SK" sz="2000" dirty="0" err="1"/>
              <a:t>Kamenských</a:t>
            </a:r>
            <a:r>
              <a:rPr lang="sk-SK" sz="2000" dirty="0"/>
              <a:t>. Tí sa podľa </a:t>
            </a:r>
            <a:r>
              <a:rPr lang="sk-SK" sz="2000" dirty="0" err="1"/>
              <a:t>Palčíkovcov</a:t>
            </a:r>
            <a:r>
              <a:rPr lang="sk-SK" sz="2000" dirty="0"/>
              <a:t> mali o nich postarať v starobe a oni im zanechajú svoj majetok. Len Tomáš </a:t>
            </a:r>
            <a:r>
              <a:rPr lang="sk-SK" sz="2000" dirty="0" err="1"/>
              <a:t>Kamenský</a:t>
            </a:r>
            <a:r>
              <a:rPr lang="sk-SK" sz="2000" dirty="0"/>
              <a:t> a syn </a:t>
            </a:r>
            <a:r>
              <a:rPr lang="sk-SK" sz="2000" dirty="0" err="1"/>
              <a:t>Ondriš</a:t>
            </a:r>
            <a:r>
              <a:rPr lang="sk-SK" sz="2000" dirty="0"/>
              <a:t> nemajú z tejto svadby o majetky dobrý pocit. Konala sa svadba a Presťahovali sa k </a:t>
            </a:r>
            <a:r>
              <a:rPr lang="sk-SK" sz="2000" dirty="0" err="1"/>
              <a:t>Palčíkovcom</a:t>
            </a:r>
            <a:r>
              <a:rPr lang="sk-SK" sz="2000" dirty="0"/>
              <a:t>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142876-74BD-8D3D-1506-55A709452F23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C6EECB2-3BAE-4894-4518-883A33CA2AB8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CE94B9B-A76C-9ECE-7D9D-9420675A7CB2}"/>
              </a:ext>
            </a:extLst>
          </p:cNvPr>
          <p:cNvSpPr txBox="1"/>
          <p:nvPr/>
        </p:nvSpPr>
        <p:spPr>
          <a:xfrm>
            <a:off x="5544166" y="1732244"/>
            <a:ext cx="58992" cy="675764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6157735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45142876-74BD-8D3D-1506-55A709452F23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C6EECB2-3BAE-4894-4518-883A33CA2AB8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314B5E31-9E32-D71D-1AE5-89A38016048B}"/>
              </a:ext>
            </a:extLst>
          </p:cNvPr>
          <p:cNvSpPr txBox="1">
            <a:spLocks/>
          </p:cNvSpPr>
          <p:nvPr/>
        </p:nvSpPr>
        <p:spPr>
          <a:xfrm>
            <a:off x="3786648" y="1407345"/>
            <a:ext cx="46187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Obsah   Dejstvo II.</a:t>
            </a:r>
            <a:endParaRPr lang="sk-SK" sz="4000" dirty="0">
              <a:latin typeface="Aptos Black" panose="020B0004020202020204" pitchFamily="34" charset="0"/>
            </a:endParaRPr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id="{DEF99560-5391-248C-CB7A-81700FDC219E}"/>
              </a:ext>
            </a:extLst>
          </p:cNvPr>
          <p:cNvSpPr txBox="1">
            <a:spLocks/>
          </p:cNvSpPr>
          <p:nvPr/>
        </p:nvSpPr>
        <p:spPr>
          <a:xfrm>
            <a:off x="1603887" y="3268662"/>
            <a:ext cx="8984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sz="2000" dirty="0"/>
              <a:t>Je o živote v manželstve pre peniaze. Ďuro trávi celé dni mimo domova, väčšinu času s Betou s ktorou chodil pred svadbou. Zuzka chcela odísť, no Kata aj </a:t>
            </a:r>
            <a:r>
              <a:rPr lang="sk-SK" sz="2000" dirty="0" err="1"/>
              <a:t>Žofa</a:t>
            </a:r>
            <a:r>
              <a:rPr lang="sk-SK" sz="2000" dirty="0"/>
              <a:t> ju prehovárali, aby zostala, že časom sa všetko na dobré obráti. </a:t>
            </a:r>
            <a:r>
              <a:rPr lang="sk-SK" sz="2000" dirty="0" err="1"/>
              <a:t>Palčíkovci</a:t>
            </a:r>
            <a:r>
              <a:rPr lang="sk-SK" sz="2000" dirty="0"/>
              <a:t> neboli spokojní s Ďurovou ani Zuzkinou robotou a preto im nechceli nič odkázať. Ďuro neprestal chodiť za Betou, preto ho Zuzka, i keď bola tehotná, po pol roku opustila a vrátila sa do rodičovského domu.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0C6579CC-C4C2-3461-EFD6-E482EDC2B337}"/>
              </a:ext>
            </a:extLst>
          </p:cNvPr>
          <p:cNvSpPr txBox="1"/>
          <p:nvPr/>
        </p:nvSpPr>
        <p:spPr>
          <a:xfrm>
            <a:off x="5544166" y="1732244"/>
            <a:ext cx="58992" cy="675764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241518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45142876-74BD-8D3D-1506-55A709452F23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C6EECB2-3BAE-4894-4518-883A33CA2AB8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3A81EA9E-78CD-9799-5283-BEBFF51EBE94}"/>
              </a:ext>
            </a:extLst>
          </p:cNvPr>
          <p:cNvSpPr txBox="1">
            <a:spLocks/>
          </p:cNvSpPr>
          <p:nvPr/>
        </p:nvSpPr>
        <p:spPr>
          <a:xfrm>
            <a:off x="3786648" y="1407345"/>
            <a:ext cx="4787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Obsah   Dejstvo III.</a:t>
            </a:r>
            <a:endParaRPr lang="sk-SK" sz="4000" dirty="0">
              <a:latin typeface="Aptos Black" panose="020B0004020202020204" pitchFamily="34" charset="0"/>
            </a:endParaRP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7163CC84-2CCB-52FD-C39A-05F8D9D9F11F}"/>
              </a:ext>
            </a:extLst>
          </p:cNvPr>
          <p:cNvSpPr txBox="1">
            <a:spLocks/>
          </p:cNvSpPr>
          <p:nvPr/>
        </p:nvSpPr>
        <p:spPr>
          <a:xfrm>
            <a:off x="1603887" y="3268662"/>
            <a:ext cx="8984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sz="2000" dirty="0"/>
              <a:t>Ďuro sa znovu oženil, tento raz s Betou. Istý čas žijú spokojne. Beta prišla do domu </a:t>
            </a:r>
            <a:r>
              <a:rPr lang="sk-SK" sz="2000" dirty="0" err="1"/>
              <a:t>Palčíkovcov</a:t>
            </a:r>
            <a:r>
              <a:rPr lang="sk-SK" sz="2000" dirty="0"/>
              <a:t> za vidinou veľkého bohatstva, no </a:t>
            </a:r>
            <a:r>
              <a:rPr lang="sk-SK" sz="2000" dirty="0" err="1"/>
              <a:t>Palčík</a:t>
            </a:r>
            <a:r>
              <a:rPr lang="sk-SK" sz="2000" dirty="0"/>
              <a:t> im odmietol odkázať majetok. Manželia sa začnú vadiť, Betu totiž Ďuro má už len za slúžku, Preto od Ďura odíde a toho zase </a:t>
            </a:r>
            <a:r>
              <a:rPr lang="sk-SK" sz="2000" dirty="0" err="1"/>
              <a:t>Palčík</a:t>
            </a:r>
            <a:r>
              <a:rPr lang="sk-SK" sz="2000" dirty="0"/>
              <a:t> vyhodí zo svojho domu.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EE97E2C-FAB0-AF34-758B-76DCA732428F}"/>
              </a:ext>
            </a:extLst>
          </p:cNvPr>
          <p:cNvSpPr txBox="1"/>
          <p:nvPr/>
        </p:nvSpPr>
        <p:spPr>
          <a:xfrm>
            <a:off x="5544166" y="1732244"/>
            <a:ext cx="58992" cy="675764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83350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45142876-74BD-8D3D-1506-55A709452F23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C6EECB2-3BAE-4894-4518-883A33CA2AB8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7E1E196-FCF5-4B92-6063-00A90D966C99}"/>
              </a:ext>
            </a:extLst>
          </p:cNvPr>
          <p:cNvSpPr txBox="1">
            <a:spLocks/>
          </p:cNvSpPr>
          <p:nvPr/>
        </p:nvSpPr>
        <p:spPr>
          <a:xfrm>
            <a:off x="3786648" y="1407345"/>
            <a:ext cx="4787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Obsah   Dejstvo IV.</a:t>
            </a:r>
            <a:endParaRPr lang="sk-SK" sz="4000" dirty="0">
              <a:latin typeface="Aptos Black" panose="020B0004020202020204" pitchFamily="34" charset="0"/>
            </a:endParaRP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EA2EC452-516D-9B0C-917B-DDE64D0DFCB5}"/>
              </a:ext>
            </a:extLst>
          </p:cNvPr>
          <p:cNvSpPr txBox="1">
            <a:spLocks/>
          </p:cNvSpPr>
          <p:nvPr/>
        </p:nvSpPr>
        <p:spPr>
          <a:xfrm>
            <a:off x="1603887" y="3268662"/>
            <a:ext cx="8984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k-SK" sz="2000" dirty="0"/>
              <a:t>Zuzke sa narodil syn, ktorého nazvala Ondrej. Na Vianoce sa všetci chceli udobriť s </a:t>
            </a:r>
            <a:r>
              <a:rPr lang="sk-SK" sz="2000" dirty="0" err="1"/>
              <a:t>Kamenskými</a:t>
            </a:r>
            <a:r>
              <a:rPr lang="sk-SK" sz="2000" dirty="0"/>
              <a:t>. </a:t>
            </a:r>
            <a:r>
              <a:rPr lang="sk-SK" sz="2000" dirty="0" err="1"/>
              <a:t>Ľavkovci</a:t>
            </a:r>
            <a:r>
              <a:rPr lang="sk-SK" sz="2000" dirty="0"/>
              <a:t> sa ospravedlňovali za Ďura, </a:t>
            </a:r>
            <a:r>
              <a:rPr lang="sk-SK" sz="2000" dirty="0" err="1"/>
              <a:t>Palčíkovci</a:t>
            </a:r>
            <a:r>
              <a:rPr lang="sk-SK" sz="2000" dirty="0"/>
              <a:t> zase hovorili, že nemohli tušiť ako to skončí a chceli jej synovi odkázať po smrti svoj majetok. Nakoniec prišiel Ďuro, aby si pozrel svojho syna. Prosil Zuzku, aby sa k nemu vrátila aspoň kvôli ich dieťaťu, no Zuzka odmieta.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48BE0A1E-9A38-F5B9-CC66-69AB3AEB4B6C}"/>
              </a:ext>
            </a:extLst>
          </p:cNvPr>
          <p:cNvSpPr txBox="1"/>
          <p:nvPr/>
        </p:nvSpPr>
        <p:spPr>
          <a:xfrm>
            <a:off x="5544166" y="1732244"/>
            <a:ext cx="58992" cy="675764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98094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79408-7CEE-0207-57C2-10CBFDDD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7754"/>
            <a:ext cx="10515600" cy="1002891"/>
          </a:xfrm>
        </p:spPr>
        <p:txBody>
          <a:bodyPr>
            <a:noAutofit/>
          </a:bodyPr>
          <a:lstStyle/>
          <a:p>
            <a:pPr algn="ctr"/>
            <a:r>
              <a:rPr lang="sk-SK" sz="5400" b="1" dirty="0">
                <a:solidFill>
                  <a:srgbClr val="365572"/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Ďakujem za pozornosť</a:t>
            </a:r>
            <a:endParaRPr lang="sk-SK" sz="5400" b="1" dirty="0">
              <a:latin typeface="Aptos Black" panose="020B0004020202020204" pitchFamily="34" charset="0"/>
            </a:endParaRPr>
          </a:p>
        </p:txBody>
      </p:sp>
      <p:pic>
        <p:nvPicPr>
          <p:cNvPr id="6" name="Online médium 5" title="Baštrng - Statky zmätky - Jozef Gregor Tajovský - Michal Kubovčík">
            <a:hlinkClick r:id="" action="ppaction://media"/>
            <a:extLst>
              <a:ext uri="{FF2B5EF4-FFF2-40B4-BE49-F238E27FC236}">
                <a16:creationId xmlns:a16="http://schemas.microsoft.com/office/drawing/2014/main" id="{37C451D5-93AD-0415-E38C-C479F8C94E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71428" y="1914688"/>
            <a:ext cx="7049141" cy="3979752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13F804F1-E63B-F5D7-8872-E2B2A3A1366E}"/>
              </a:ext>
            </a:extLst>
          </p:cNvPr>
          <p:cNvSpPr txBox="1"/>
          <p:nvPr/>
        </p:nvSpPr>
        <p:spPr>
          <a:xfrm>
            <a:off x="0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BAD2231-D674-8464-5242-AACA58477F4E}"/>
              </a:ext>
            </a:extLst>
          </p:cNvPr>
          <p:cNvSpPr txBox="1"/>
          <p:nvPr/>
        </p:nvSpPr>
        <p:spPr>
          <a:xfrm>
            <a:off x="11710219" y="0"/>
            <a:ext cx="481781" cy="7089058"/>
          </a:xfrm>
          <a:prstGeom prst="rect">
            <a:avLst/>
          </a:prstGeom>
          <a:solidFill>
            <a:srgbClr val="365572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1709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435</Words>
  <Application>Microsoft Office PowerPoint</Application>
  <PresentationFormat>Širokouhlá</PresentationFormat>
  <Paragraphs>31</Paragraphs>
  <Slides>9</Slides>
  <Notes>1</Notes>
  <HiddenSlides>0</HiddenSlides>
  <MMClips>1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Aptos</vt:lpstr>
      <vt:lpstr>Aptos Black</vt:lpstr>
      <vt:lpstr>Aptos Display</vt:lpstr>
      <vt:lpstr>Arial</vt:lpstr>
      <vt:lpstr>Motív Office</vt:lpstr>
      <vt:lpstr>Prezentácia programu PowerPoint</vt:lpstr>
      <vt:lpstr>Jozef Gregor Tajovský </vt:lpstr>
      <vt:lpstr>Statky Zmätky</vt:lpstr>
      <vt:lpstr>Postavy</vt:lpstr>
      <vt:lpstr>Obsah   Dejstvo I.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Dušan Brozman</dc:creator>
  <cp:lastModifiedBy>Dušan Brozman</cp:lastModifiedBy>
  <cp:revision>1</cp:revision>
  <dcterms:created xsi:type="dcterms:W3CDTF">2024-04-11T15:49:05Z</dcterms:created>
  <dcterms:modified xsi:type="dcterms:W3CDTF">2024-04-11T17:40:33Z</dcterms:modified>
</cp:coreProperties>
</file>