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1A6F2-E039-44D8-960E-499B1BC186DB}" v="45" dt="2024-03-13T18:53:1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šan Brozman" userId="8ff6f0f7c8daa242" providerId="LiveId" clId="{07E1A6F2-E039-44D8-960E-499B1BC186DB}"/>
    <pc:docChg chg="undo custSel addSld delSld modSld">
      <pc:chgData name="Dušan Brozman" userId="8ff6f0f7c8daa242" providerId="LiveId" clId="{07E1A6F2-E039-44D8-960E-499B1BC186DB}" dt="2024-03-13T18:53:14.190" v="231"/>
      <pc:docMkLst>
        <pc:docMk/>
      </pc:docMkLst>
      <pc:sldChg chg="addSp delSp modSp mod modTransition">
        <pc:chgData name="Dušan Brozman" userId="8ff6f0f7c8daa242" providerId="LiveId" clId="{07E1A6F2-E039-44D8-960E-499B1BC186DB}" dt="2024-03-13T18:50:09.832" v="207"/>
        <pc:sldMkLst>
          <pc:docMk/>
          <pc:sldMk cId="3287426574" sldId="256"/>
        </pc:sldMkLst>
        <pc:spChg chg="add del mod">
          <ac:chgData name="Dušan Brozman" userId="8ff6f0f7c8daa242" providerId="LiveId" clId="{07E1A6F2-E039-44D8-960E-499B1BC186DB}" dt="2024-03-13T18:40:25.282" v="159" actId="21"/>
          <ac:spMkLst>
            <pc:docMk/>
            <pc:sldMk cId="3287426574" sldId="256"/>
            <ac:spMk id="4" creationId="{7CB9E627-CE30-CB5A-126A-CD5F0E6118FD}"/>
          </ac:spMkLst>
        </pc:spChg>
      </pc:sldChg>
      <pc:sldChg chg="addSp modSp mod modTransition">
        <pc:chgData name="Dušan Brozman" userId="8ff6f0f7c8daa242" providerId="LiveId" clId="{07E1A6F2-E039-44D8-960E-499B1BC186DB}" dt="2024-03-13T18:53:14.190" v="231"/>
        <pc:sldMkLst>
          <pc:docMk/>
          <pc:sldMk cId="1323264030" sldId="257"/>
        </pc:sldMkLst>
        <pc:spChg chg="add mod">
          <ac:chgData name="Dušan Brozman" userId="8ff6f0f7c8daa242" providerId="LiveId" clId="{07E1A6F2-E039-44D8-960E-499B1BC186DB}" dt="2024-03-13T18:42:47.185" v="182" actId="14100"/>
          <ac:spMkLst>
            <pc:docMk/>
            <pc:sldMk cId="1323264030" sldId="257"/>
            <ac:spMk id="6" creationId="{7CB9E627-CE30-CB5A-126A-CD5F0E6118FD}"/>
          </ac:spMkLst>
        </pc:spChg>
      </pc:sldChg>
      <pc:sldChg chg="addSp delSp modSp mod modTransition">
        <pc:chgData name="Dušan Brozman" userId="8ff6f0f7c8daa242" providerId="LiveId" clId="{07E1A6F2-E039-44D8-960E-499B1BC186DB}" dt="2024-03-13T18:52:54.497" v="229"/>
        <pc:sldMkLst>
          <pc:docMk/>
          <pc:sldMk cId="3713479871" sldId="258"/>
        </pc:sldMkLst>
        <pc:spChg chg="add del mod">
          <ac:chgData name="Dušan Brozman" userId="8ff6f0f7c8daa242" providerId="LiveId" clId="{07E1A6F2-E039-44D8-960E-499B1BC186DB}" dt="2024-03-13T18:42:52.146" v="183" actId="21"/>
          <ac:spMkLst>
            <pc:docMk/>
            <pc:sldMk cId="3713479871" sldId="258"/>
            <ac:spMk id="7" creationId="{B3D54794-0209-E8B0-2D1E-7F67DB0F4E1D}"/>
          </ac:spMkLst>
        </pc:spChg>
        <pc:spChg chg="add mod">
          <ac:chgData name="Dušan Brozman" userId="8ff6f0f7c8daa242" providerId="LiveId" clId="{07E1A6F2-E039-44D8-960E-499B1BC186DB}" dt="2024-03-13T18:42:56.214" v="184"/>
          <ac:spMkLst>
            <pc:docMk/>
            <pc:sldMk cId="3713479871" sldId="258"/>
            <ac:spMk id="8" creationId="{44E6FB6B-9ADB-2E54-57E8-9C94AAED6DE5}"/>
          </ac:spMkLst>
        </pc:spChg>
        <pc:spChg chg="add del mod">
          <ac:chgData name="Dušan Brozman" userId="8ff6f0f7c8daa242" providerId="LiveId" clId="{07E1A6F2-E039-44D8-960E-499B1BC186DB}" dt="2024-03-13T18:43:59.836" v="190" actId="21"/>
          <ac:spMkLst>
            <pc:docMk/>
            <pc:sldMk cId="3713479871" sldId="258"/>
            <ac:spMk id="9" creationId="{8080AD84-D609-8C41-535D-241DB681AC1E}"/>
          </ac:spMkLst>
        </pc:spChg>
      </pc:sldChg>
      <pc:sldChg chg="addSp delSp modSp mod modTransition">
        <pc:chgData name="Dušan Brozman" userId="8ff6f0f7c8daa242" providerId="LiveId" clId="{07E1A6F2-E039-44D8-960E-499B1BC186DB}" dt="2024-03-13T18:52:27.485" v="228"/>
        <pc:sldMkLst>
          <pc:docMk/>
          <pc:sldMk cId="2292859739" sldId="259"/>
        </pc:sldMkLst>
        <pc:spChg chg="mod">
          <ac:chgData name="Dušan Brozman" userId="8ff6f0f7c8daa242" providerId="LiveId" clId="{07E1A6F2-E039-44D8-960E-499B1BC186DB}" dt="2024-03-13T18:26:54.847" v="63" actId="20577"/>
          <ac:spMkLst>
            <pc:docMk/>
            <pc:sldMk cId="2292859739" sldId="259"/>
            <ac:spMk id="3" creationId="{913DE932-974B-406E-CF50-6AD73FA03609}"/>
          </ac:spMkLst>
        </pc:spChg>
        <pc:spChg chg="add del mod">
          <ac:chgData name="Dušan Brozman" userId="8ff6f0f7c8daa242" providerId="LiveId" clId="{07E1A6F2-E039-44D8-960E-499B1BC186DB}" dt="2024-03-13T18:43:00.202" v="185" actId="21"/>
          <ac:spMkLst>
            <pc:docMk/>
            <pc:sldMk cId="2292859739" sldId="259"/>
            <ac:spMk id="4" creationId="{03B9CE1B-BB5E-6DAF-18C9-E726A57A9D58}"/>
          </ac:spMkLst>
        </pc:spChg>
        <pc:spChg chg="add mod">
          <ac:chgData name="Dušan Brozman" userId="8ff6f0f7c8daa242" providerId="LiveId" clId="{07E1A6F2-E039-44D8-960E-499B1BC186DB}" dt="2024-03-13T18:43:07.700" v="188"/>
          <ac:spMkLst>
            <pc:docMk/>
            <pc:sldMk cId="2292859739" sldId="259"/>
            <ac:spMk id="5" creationId="{B222F253-6D1E-A463-789D-F9EC61EBD4A7}"/>
          </ac:spMkLst>
        </pc:spChg>
        <pc:picChg chg="del">
          <ac:chgData name="Dušan Brozman" userId="8ff6f0f7c8daa242" providerId="LiveId" clId="{07E1A6F2-E039-44D8-960E-499B1BC186DB}" dt="2024-03-13T18:27:37.785" v="64" actId="21"/>
          <ac:picMkLst>
            <pc:docMk/>
            <pc:sldMk cId="2292859739" sldId="259"/>
            <ac:picMk id="6" creationId="{79004B5B-46CB-3A39-CE48-83D63185E127}"/>
          </ac:picMkLst>
        </pc:picChg>
        <pc:picChg chg="add mod">
          <ac:chgData name="Dušan Brozman" userId="8ff6f0f7c8daa242" providerId="LiveId" clId="{07E1A6F2-E039-44D8-960E-499B1BC186DB}" dt="2024-03-13T18:45:33.549" v="197" actId="1076"/>
          <ac:picMkLst>
            <pc:docMk/>
            <pc:sldMk cId="2292859739" sldId="259"/>
            <ac:picMk id="8" creationId="{C9F8116D-C3DC-566C-E748-E750C6C8F3AE}"/>
          </ac:picMkLst>
        </pc:picChg>
      </pc:sldChg>
      <pc:sldChg chg="addSp delSp modSp add mod modTransition">
        <pc:chgData name="Dušan Brozman" userId="8ff6f0f7c8daa242" providerId="LiveId" clId="{07E1A6F2-E039-44D8-960E-499B1BC186DB}" dt="2024-03-13T18:51:25.375" v="219"/>
        <pc:sldMkLst>
          <pc:docMk/>
          <pc:sldMk cId="14734665" sldId="260"/>
        </pc:sldMkLst>
        <pc:spChg chg="mod">
          <ac:chgData name="Dušan Brozman" userId="8ff6f0f7c8daa242" providerId="LiveId" clId="{07E1A6F2-E039-44D8-960E-499B1BC186DB}" dt="2024-03-13T18:28:57.578" v="75" actId="20577"/>
          <ac:spMkLst>
            <pc:docMk/>
            <pc:sldMk cId="14734665" sldId="260"/>
            <ac:spMk id="2" creationId="{F457D6C8-C755-E96B-D485-D2E93A9EA1C1}"/>
          </ac:spMkLst>
        </pc:spChg>
        <pc:spChg chg="mod">
          <ac:chgData name="Dušan Brozman" userId="8ff6f0f7c8daa242" providerId="LiveId" clId="{07E1A6F2-E039-44D8-960E-499B1BC186DB}" dt="2024-03-13T18:34:05.758" v="107" actId="21"/>
          <ac:spMkLst>
            <pc:docMk/>
            <pc:sldMk cId="14734665" sldId="260"/>
            <ac:spMk id="3" creationId="{913DE932-974B-406E-CF50-6AD73FA03609}"/>
          </ac:spMkLst>
        </pc:spChg>
        <pc:spChg chg="add del mod">
          <ac:chgData name="Dušan Brozman" userId="8ff6f0f7c8daa242" providerId="LiveId" clId="{07E1A6F2-E039-44D8-960E-499B1BC186DB}" dt="2024-03-13T18:43:03.265" v="186" actId="21"/>
          <ac:spMkLst>
            <pc:docMk/>
            <pc:sldMk cId="14734665" sldId="260"/>
            <ac:spMk id="6" creationId="{09E88977-D993-1A5A-1133-000BB3FC010F}"/>
          </ac:spMkLst>
        </pc:spChg>
        <pc:spChg chg="add mod">
          <ac:chgData name="Dušan Brozman" userId="8ff6f0f7c8daa242" providerId="LiveId" clId="{07E1A6F2-E039-44D8-960E-499B1BC186DB}" dt="2024-03-13T18:43:08.379" v="189"/>
          <ac:spMkLst>
            <pc:docMk/>
            <pc:sldMk cId="14734665" sldId="260"/>
            <ac:spMk id="7" creationId="{F11E2ED3-C30B-BBDB-727B-FB4727E2EC3A}"/>
          </ac:spMkLst>
        </pc:spChg>
        <pc:picChg chg="add mod">
          <ac:chgData name="Dušan Brozman" userId="8ff6f0f7c8daa242" providerId="LiveId" clId="{07E1A6F2-E039-44D8-960E-499B1BC186DB}" dt="2024-03-13T18:34:10.740" v="108" actId="1076"/>
          <ac:picMkLst>
            <pc:docMk/>
            <pc:sldMk cId="14734665" sldId="260"/>
            <ac:picMk id="5" creationId="{0E6A6776-F641-3249-ECBD-B46221F9B7B5}"/>
          </ac:picMkLst>
        </pc:picChg>
      </pc:sldChg>
      <pc:sldChg chg="new del">
        <pc:chgData name="Dušan Brozman" userId="8ff6f0f7c8daa242" providerId="LiveId" clId="{07E1A6F2-E039-44D8-960E-499B1BC186DB}" dt="2024-03-13T18:34:24.728" v="112" actId="2696"/>
        <pc:sldMkLst>
          <pc:docMk/>
          <pc:sldMk cId="401867837" sldId="261"/>
        </pc:sldMkLst>
      </pc:sldChg>
      <pc:sldChg chg="new del">
        <pc:chgData name="Dušan Brozman" userId="8ff6f0f7c8daa242" providerId="LiveId" clId="{07E1A6F2-E039-44D8-960E-499B1BC186DB}" dt="2024-03-13T18:34:20.410" v="110" actId="2696"/>
        <pc:sldMkLst>
          <pc:docMk/>
          <pc:sldMk cId="2064329217" sldId="261"/>
        </pc:sldMkLst>
      </pc:sldChg>
      <pc:sldChg chg="addSp delSp modSp new mod modTransition setBg">
        <pc:chgData name="Dušan Brozman" userId="8ff6f0f7c8daa242" providerId="LiveId" clId="{07E1A6F2-E039-44D8-960E-499B1BC186DB}" dt="2024-03-13T18:53:07.875" v="230"/>
        <pc:sldMkLst>
          <pc:docMk/>
          <pc:sldMk cId="3062687250" sldId="261"/>
        </pc:sldMkLst>
        <pc:spChg chg="mod">
          <ac:chgData name="Dušan Brozman" userId="8ff6f0f7c8daa242" providerId="LiveId" clId="{07E1A6F2-E039-44D8-960E-499B1BC186DB}" dt="2024-03-13T18:48:38.881" v="202" actId="207"/>
          <ac:spMkLst>
            <pc:docMk/>
            <pc:sldMk cId="3062687250" sldId="261"/>
            <ac:spMk id="2" creationId="{8D90F194-195B-2F4A-FC7D-3BA861427D4F}"/>
          </ac:spMkLst>
        </pc:spChg>
        <pc:spChg chg="del">
          <ac:chgData name="Dušan Brozman" userId="8ff6f0f7c8daa242" providerId="LiveId" clId="{07E1A6F2-E039-44D8-960E-499B1BC186DB}" dt="2024-03-13T18:34:50.378" v="141" actId="21"/>
          <ac:spMkLst>
            <pc:docMk/>
            <pc:sldMk cId="3062687250" sldId="261"/>
            <ac:spMk id="3" creationId="{883EDD8D-CE63-9671-9238-72881C146E85}"/>
          </ac:spMkLst>
        </pc:spChg>
        <pc:spChg chg="add del mod">
          <ac:chgData name="Dušan Brozman" userId="8ff6f0f7c8daa242" providerId="LiveId" clId="{07E1A6F2-E039-44D8-960E-499B1BC186DB}" dt="2024-03-13T18:48:15.704" v="198" actId="21"/>
          <ac:spMkLst>
            <pc:docMk/>
            <pc:sldMk cId="3062687250" sldId="261"/>
            <ac:spMk id="4" creationId="{A340E782-043F-1FEF-8BD9-BC597A527DF7}"/>
          </ac:spMkLst>
        </pc:spChg>
        <pc:spChg chg="add del mod">
          <ac:chgData name="Dušan Brozman" userId="8ff6f0f7c8daa242" providerId="LiveId" clId="{07E1A6F2-E039-44D8-960E-499B1BC186DB}" dt="2024-03-13T18:42:18.648" v="177" actId="21"/>
          <ac:spMkLst>
            <pc:docMk/>
            <pc:sldMk cId="3062687250" sldId="261"/>
            <ac:spMk id="5" creationId="{1D305D4D-2C0E-6625-7CCA-827CA2CA89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5ADF0A-5F7B-75C5-EC4B-6042CF15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07E4B4-60DD-585B-9E45-930938712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7A2556-142F-0080-C7CE-496B38DB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95B5525-5E91-A357-0203-245528CB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53F11C-3259-4E7E-8FA4-B3ADDA75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934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4EAD3E-CF2C-068A-9EBE-384DBA25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BEE804F8-FA6A-40CB-C3E9-185A2FA6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6CD144E-41CF-CE1F-BDB7-BD08FD91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76FCD70-0ADF-4BAD-CA4D-59B5DA3F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8F03397-352F-FC03-AD4A-800EAE4B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68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A7B3875D-15D8-A21F-3340-B987D3EEE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3ABE02E-0DBC-75CE-5450-3BF137D5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F12B8C3-324F-2F91-7603-862D2DE8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5B1F270-D84B-9D99-1360-B85C6DD5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BB2B710-BE89-580A-1259-ABB399FF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54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9581B-D93D-79DD-B3AC-089B998F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2846D7-4D90-5ABE-71CF-852BBE8A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8532819-B3A0-58E4-A84B-9877AD6B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F7D014E-4243-5D51-5988-7F850503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0115EE6-86B0-66EA-0249-060CBD17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83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E14F1-1E1C-BA94-AB24-22BE8232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AB78001-BB6E-753D-0AE3-D3F92EEC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89470FF-23DD-032D-9AFA-659692D9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723BD5-1519-0F08-F214-01D10723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40E7BD4-F813-EFF8-A46E-1269F4B7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357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C59F50-FD39-65A8-3325-71A8A3E6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D55FD4-D31C-80C9-F839-259888AC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61039DF-A054-403F-3BC2-35FC7EC7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5B49B60-7558-71CA-C7BB-A7726E34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012C1DD-B904-4273-6A48-6D056A8C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D20D315-F767-77CC-3610-7E194A42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394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9F81F7-09C0-87D2-FB1E-BACDFCE3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F10D18A-35FA-B356-46E0-B34265215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AF0E188-7103-216F-6E09-DB29F02E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5CCCC9F-9150-37B1-43CD-D0A625AC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08DA788-4CC2-1401-1503-DFD284C55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6BA72C70-68C6-3DF4-22F0-501A5E07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49DC894-0A0C-50F6-3DBB-6BF176F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5E46C73-8EDB-DBDF-E86E-11319772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886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EB431-92B0-522C-A877-C1EA595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8057FD8-05CA-7AAA-620A-CCF2510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BF8DC1C-BCCA-0CD6-974E-85B76011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DB43C4CF-D43D-959C-C6B9-A0FFF632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358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7A57854-0663-28D8-0B1B-D94FDDDA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6A6923B-E4F4-3435-36C8-95CDEAA8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C47E922-613C-6DD9-3D6D-FC8E2CDA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87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BDFB58-278C-4C16-72BA-F981D88F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F8823CC-A4B1-3666-5B5C-E7DC15DB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F4A938F-CE19-93BD-7B4E-C958DC679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5BC08AE-ACAE-4194-3CCF-8D3B455D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175B569-69A7-BCE7-52BB-ACC48C1C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0212DE3-3BFC-56C7-0A22-92C768C8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527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9A819B-A5C8-F467-FF13-8C672E9D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AE29AEBC-B2E2-71DD-9AEE-7961D6BF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0D74235-3319-41DE-DE15-554F021E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EA33DD5-4700-3BA1-613B-6D8456FC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2F32B35-A802-90BD-7D2B-12672042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0313881-70E4-D58B-679A-26433C1A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860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CC27C2B-940D-9AD4-2445-00467EBC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80C9977-943F-D715-EB29-771989A5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BBC2383-5B1B-1768-9B79-5A1F4658E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F9527-AC75-4E1B-901D-5DA5FF3B409E}" type="datetimeFigureOut">
              <a:rPr lang="sk-SK" smtClean="0"/>
              <a:t>13. 3. 2024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40DDE55-6172-B93F-5C2F-FF29382A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6CF9B1B-C52D-D7A2-B9FE-4283DE613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08CAE-FF2E-4A5B-8D50-5FC7C6D63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228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D077A4-402D-006D-72B5-8D76EA86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sk-SK" sz="6600" b="1" dirty="0">
                <a:solidFill>
                  <a:schemeClr val="bg1"/>
                </a:solidFill>
              </a:rPr>
              <a:t>Ekonomické cnosti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20C1F44-AC82-BD7C-BDAB-374FE0C7D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Sporivosť, Podnikavosť, Svojpomoc, Solidarita</a:t>
            </a:r>
          </a:p>
        </p:txBody>
      </p:sp>
    </p:spTree>
    <p:extLst>
      <p:ext uri="{BB962C8B-B14F-4D97-AF65-F5344CB8AC3E}">
        <p14:creationId xmlns:p14="http://schemas.microsoft.com/office/powerpoint/2010/main" val="3287426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7D6C8-C755-E96B-D485-D2E93A9E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39057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r>
              <a:rPr lang="sk-SK" b="1" dirty="0"/>
              <a:t>	</a:t>
            </a:r>
            <a:r>
              <a:rPr lang="sk-SK" b="1" dirty="0">
                <a:solidFill>
                  <a:schemeClr val="bg1"/>
                </a:solidFill>
              </a:rPr>
              <a:t>Sporivosť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3DE932-974B-406E-CF50-6AD73FA0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0"/>
            <a:ext cx="10388600" cy="4662940"/>
          </a:xfrm>
        </p:spPr>
        <p:txBody>
          <a:bodyPr>
            <a:normAutofit/>
          </a:bodyPr>
          <a:lstStyle/>
          <a:p>
            <a:r>
              <a:rPr lang="sk-SK" sz="2400" dirty="0"/>
              <a:t>Je schopnosť </a:t>
            </a:r>
            <a:r>
              <a:rPr lang="sk-SK" sz="2400" b="1" dirty="0"/>
              <a:t>efektívne hospodáriť</a:t>
            </a:r>
            <a:r>
              <a:rPr lang="sk-SK" sz="2400" dirty="0"/>
              <a:t> s finančnými zdrojmi a nakladať s nimi s </a:t>
            </a:r>
            <a:r>
              <a:rPr lang="sk-SK" sz="2400" b="1" dirty="0"/>
              <a:t>ohľadom na budúce potreby</a:t>
            </a:r>
            <a:r>
              <a:rPr lang="sk-SK" sz="2400" dirty="0"/>
              <a:t>.</a:t>
            </a:r>
          </a:p>
          <a:p>
            <a:r>
              <a:rPr lang="sk-SK" sz="2400" b="1" dirty="0"/>
              <a:t>Dôležitosť sporivosti pre osobnú a spoločenskú prosperitu: </a:t>
            </a:r>
            <a:r>
              <a:rPr lang="sk-SK" sz="2400" dirty="0"/>
              <a:t>Umožňuje tvorbu úspor, investície do rastu a zabezpečenie finančnej stability v krízových situáciách.</a:t>
            </a:r>
          </a:p>
        </p:txBody>
      </p:sp>
      <p:pic>
        <p:nvPicPr>
          <p:cNvPr id="5" name="Obrázok 4" descr="Obrázok, na ktorom je prasiatko (pokladnička), kontajner, prasa, hračka&#10;&#10;Automaticky generovaný popis">
            <a:extLst>
              <a:ext uri="{FF2B5EF4-FFF2-40B4-BE49-F238E27FC236}">
                <a16:creationId xmlns:a16="http://schemas.microsoft.com/office/drawing/2014/main" id="{15325F66-646E-4CF0-CF2A-4B938F1A8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6" y="3942080"/>
            <a:ext cx="5090767" cy="251968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7CB9E627-CE30-CB5A-126A-CD5F0E6118FD}"/>
              </a:ext>
            </a:extLst>
          </p:cNvPr>
          <p:cNvSpPr txBox="1"/>
          <p:nvPr/>
        </p:nvSpPr>
        <p:spPr>
          <a:xfrm flipH="1">
            <a:off x="690879" y="339183"/>
            <a:ext cx="86355" cy="7606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sz="100" dirty="0"/>
          </a:p>
        </p:txBody>
      </p:sp>
    </p:spTree>
    <p:extLst>
      <p:ext uri="{BB962C8B-B14F-4D97-AF65-F5344CB8AC3E}">
        <p14:creationId xmlns:p14="http://schemas.microsoft.com/office/powerpoint/2010/main" val="1323264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7D6C8-C755-E96B-D485-D2E93A9E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39057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r>
              <a:rPr lang="sk-SK" b="1" dirty="0"/>
              <a:t>	</a:t>
            </a:r>
            <a:r>
              <a:rPr lang="sk-SK" b="1" dirty="0">
                <a:solidFill>
                  <a:schemeClr val="bg1"/>
                </a:solidFill>
              </a:rPr>
              <a:t>Podnikavosť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3DE932-974B-406E-CF50-6AD73FA0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0"/>
            <a:ext cx="10388600" cy="4662940"/>
          </a:xfrm>
        </p:spPr>
        <p:txBody>
          <a:bodyPr>
            <a:normAutofit/>
          </a:bodyPr>
          <a:lstStyle/>
          <a:p>
            <a:r>
              <a:rPr lang="sk-SK" sz="2400" dirty="0"/>
              <a:t>Schopnosť </a:t>
            </a:r>
            <a:r>
              <a:rPr lang="sk-SK" sz="2400" b="1" dirty="0"/>
              <a:t>identifikovať príležitosti</a:t>
            </a:r>
            <a:r>
              <a:rPr lang="sk-SK" sz="2400" dirty="0"/>
              <a:t>, </a:t>
            </a:r>
            <a:r>
              <a:rPr lang="sk-SK" sz="2400" b="1" dirty="0"/>
              <a:t>prevziať riziko </a:t>
            </a:r>
            <a:r>
              <a:rPr lang="sk-SK" sz="2400" dirty="0"/>
              <a:t>a </a:t>
            </a:r>
            <a:r>
              <a:rPr lang="sk-SK" sz="2400" b="1" dirty="0"/>
              <a:t>realizovať inovatívne projekty</a:t>
            </a:r>
            <a:r>
              <a:rPr lang="sk-SK" sz="2400" dirty="0"/>
              <a:t>, čím sa podporuje rast a rozvoj ekonomiky.</a:t>
            </a:r>
          </a:p>
          <a:p>
            <a:r>
              <a:rPr lang="sk-SK" sz="2400" b="1" dirty="0"/>
              <a:t>Príklady úspešných podnikateľov a podnikateľských príbehov: </a:t>
            </a:r>
            <a:r>
              <a:rPr lang="sk-SK" sz="2400" dirty="0"/>
              <a:t>Bill </a:t>
            </a:r>
            <a:r>
              <a:rPr lang="sk-SK" sz="2400" dirty="0" err="1"/>
              <a:t>Gates</a:t>
            </a:r>
            <a:r>
              <a:rPr lang="sk-SK" sz="2400" dirty="0"/>
              <a:t>, </a:t>
            </a:r>
            <a:r>
              <a:rPr lang="sk-SK" sz="2400" dirty="0" err="1"/>
              <a:t>Steve</a:t>
            </a:r>
            <a:r>
              <a:rPr lang="sk-SK" sz="2400" dirty="0"/>
              <a:t> </a:t>
            </a:r>
            <a:r>
              <a:rPr lang="sk-SK" sz="2400" dirty="0" err="1"/>
              <a:t>Jobs</a:t>
            </a:r>
            <a:r>
              <a:rPr lang="sk-SK" sz="2400" dirty="0"/>
              <a:t>, </a:t>
            </a:r>
            <a:r>
              <a:rPr lang="sk-SK" sz="2400" dirty="0" err="1"/>
              <a:t>Elon</a:t>
            </a:r>
            <a:r>
              <a:rPr lang="sk-SK" sz="2400" dirty="0"/>
              <a:t> </a:t>
            </a:r>
            <a:r>
              <a:rPr lang="sk-SK" sz="2400" dirty="0" err="1"/>
              <a:t>Musk</a:t>
            </a:r>
            <a:r>
              <a:rPr lang="sk-SK" sz="2400" dirty="0"/>
              <a:t> a iní, ktorí zmenili svet pomocou podnikateľskej iniciatívy.</a:t>
            </a:r>
          </a:p>
        </p:txBody>
      </p:sp>
      <p:pic>
        <p:nvPicPr>
          <p:cNvPr id="6" name="Obrázok 5" descr="Obrázok, na ktorom je animák, kreslený obrázok, emotikón, kruh&#10;&#10;Automaticky generovaný popis">
            <a:extLst>
              <a:ext uri="{FF2B5EF4-FFF2-40B4-BE49-F238E27FC236}">
                <a16:creationId xmlns:a16="http://schemas.microsoft.com/office/drawing/2014/main" id="{79004B5B-46CB-3A39-CE48-83D63185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59" y="3687921"/>
            <a:ext cx="2779882" cy="2702877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44E6FB6B-9ADB-2E54-57E8-9C94AAED6DE5}"/>
              </a:ext>
            </a:extLst>
          </p:cNvPr>
          <p:cNvSpPr txBox="1"/>
          <p:nvPr/>
        </p:nvSpPr>
        <p:spPr>
          <a:xfrm flipH="1">
            <a:off x="690879" y="339183"/>
            <a:ext cx="86355" cy="7606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sz="100" dirty="0"/>
          </a:p>
        </p:txBody>
      </p:sp>
    </p:spTree>
    <p:extLst>
      <p:ext uri="{BB962C8B-B14F-4D97-AF65-F5344CB8AC3E}">
        <p14:creationId xmlns:p14="http://schemas.microsoft.com/office/powerpoint/2010/main" val="371347987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7D6C8-C755-E96B-D485-D2E93A9E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39057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r>
              <a:rPr lang="sk-SK" b="1" dirty="0"/>
              <a:t>	</a:t>
            </a:r>
            <a:r>
              <a:rPr lang="sk-SK" b="1" dirty="0">
                <a:solidFill>
                  <a:schemeClr val="bg1"/>
                </a:solidFill>
              </a:rPr>
              <a:t>Svojpomoc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3DE932-974B-406E-CF50-6AD73FA0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0"/>
            <a:ext cx="10388600" cy="4662940"/>
          </a:xfrm>
        </p:spPr>
        <p:txBody>
          <a:bodyPr>
            <a:normAutofit/>
          </a:bodyPr>
          <a:lstStyle/>
          <a:p>
            <a:r>
              <a:rPr lang="sk-SK" sz="2400" dirty="0"/>
              <a:t>Schopnosť </a:t>
            </a:r>
            <a:r>
              <a:rPr lang="sk-SK" sz="2400" b="1" dirty="0"/>
              <a:t>riešiť problémy </a:t>
            </a:r>
            <a:r>
              <a:rPr lang="sk-SK" sz="2400" dirty="0"/>
              <a:t>a </a:t>
            </a:r>
            <a:r>
              <a:rPr lang="sk-SK" sz="2400" b="1" dirty="0"/>
              <a:t>uspokojiť potreby vlastnými silami</a:t>
            </a:r>
            <a:r>
              <a:rPr lang="sk-SK" sz="2400" dirty="0"/>
              <a:t>, čím sa znižuje závislosť na externých zdrojoch.</a:t>
            </a:r>
          </a:p>
          <a:p>
            <a:r>
              <a:rPr lang="sk-SK" sz="2400" b="1" dirty="0"/>
              <a:t>Príklady projektov a iniciatív založených na svojpomoci: </a:t>
            </a:r>
            <a:r>
              <a:rPr lang="sk-SK" sz="2400" dirty="0"/>
              <a:t>Komunitné záhrady, výroba vlastnej energie, miestne obchody.</a:t>
            </a:r>
          </a:p>
          <a:p>
            <a:r>
              <a:rPr lang="sk-SK" sz="2400" dirty="0"/>
              <a:t>Svojpomoc znižuje environmentálne a ekonomické zaťaženie, posilňuje spoločenský kapitál a solidaritu.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222F253-6D1E-A463-789D-F9EC61EBD4A7}"/>
              </a:ext>
            </a:extLst>
          </p:cNvPr>
          <p:cNvSpPr txBox="1"/>
          <p:nvPr/>
        </p:nvSpPr>
        <p:spPr>
          <a:xfrm flipH="1">
            <a:off x="690879" y="339183"/>
            <a:ext cx="86355" cy="7606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sz="100" dirty="0"/>
          </a:p>
        </p:txBody>
      </p:sp>
      <p:pic>
        <p:nvPicPr>
          <p:cNvPr id="8" name="Obrázok 7" descr="Obrázok, na ktorom je exteriér, strom, ľudia, pohreb&#10;&#10;Automaticky generovaný popis">
            <a:extLst>
              <a:ext uri="{FF2B5EF4-FFF2-40B4-BE49-F238E27FC236}">
                <a16:creationId xmlns:a16="http://schemas.microsoft.com/office/drawing/2014/main" id="{C9F8116D-C3DC-566C-E748-E750C6C8F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64" y="4338321"/>
            <a:ext cx="3859471" cy="21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5973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7D6C8-C755-E96B-D485-D2E93A9E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439057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r>
              <a:rPr lang="sk-SK" b="1" dirty="0"/>
              <a:t>	</a:t>
            </a:r>
            <a:r>
              <a:rPr lang="sk-SK" b="1" dirty="0">
                <a:solidFill>
                  <a:schemeClr val="bg1"/>
                </a:solidFill>
              </a:rPr>
              <a:t>Solidarita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13DE932-974B-406E-CF50-6AD73FA03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0"/>
            <a:ext cx="10388600" cy="4662940"/>
          </a:xfrm>
        </p:spPr>
        <p:txBody>
          <a:bodyPr>
            <a:normAutofit/>
          </a:bodyPr>
          <a:lstStyle/>
          <a:p>
            <a:r>
              <a:rPr lang="sk-SK" sz="2400" dirty="0"/>
              <a:t>Schopnosť </a:t>
            </a:r>
            <a:r>
              <a:rPr lang="sk-SK" sz="2400" b="1" dirty="0"/>
              <a:t>spolupracovať a podporovať sa navzájom</a:t>
            </a:r>
            <a:r>
              <a:rPr lang="sk-SK" sz="2400" dirty="0"/>
              <a:t>, čím sa zlepšuje sociálna súdržnosť a ekonomická stabilita.</a:t>
            </a:r>
          </a:p>
          <a:p>
            <a:r>
              <a:rPr lang="sk-SK" sz="2400" b="1" dirty="0"/>
              <a:t>Príklady solidárnych spoločenstiev a ich prínos pre ekonomickú stabilitu: </a:t>
            </a:r>
            <a:r>
              <a:rPr lang="sk-SK" sz="2400" dirty="0"/>
              <a:t>Družstvá, vzájomné pomoci, spoločenské siete solidarity.</a:t>
            </a:r>
          </a:p>
        </p:txBody>
      </p:sp>
      <p:pic>
        <p:nvPicPr>
          <p:cNvPr id="5" name="Obrázok 4" descr="Obrázok, na ktorom je kreslený obrázok, ilustrácia&#10;&#10;Automaticky generovaný popis">
            <a:extLst>
              <a:ext uri="{FF2B5EF4-FFF2-40B4-BE49-F238E27FC236}">
                <a16:creationId xmlns:a16="http://schemas.microsoft.com/office/drawing/2014/main" id="{0E6A6776-F641-3249-ECBD-B46221F9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17" y="3218620"/>
            <a:ext cx="2836566" cy="3243140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F11E2ED3-C30B-BBDB-727B-FB4727E2EC3A}"/>
              </a:ext>
            </a:extLst>
          </p:cNvPr>
          <p:cNvSpPr txBox="1"/>
          <p:nvPr/>
        </p:nvSpPr>
        <p:spPr>
          <a:xfrm flipH="1">
            <a:off x="690879" y="339183"/>
            <a:ext cx="86355" cy="7606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k-SK" sz="100" dirty="0"/>
          </a:p>
        </p:txBody>
      </p:sp>
    </p:spTree>
    <p:extLst>
      <p:ext uri="{BB962C8B-B14F-4D97-AF65-F5344CB8AC3E}">
        <p14:creationId xmlns:p14="http://schemas.microsoft.com/office/powerpoint/2010/main" val="1473466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0F194-195B-2F4A-FC7D-3BA861427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942080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062687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187</Words>
  <Application>Microsoft Office PowerPoint</Application>
  <PresentationFormat>Širokouhlá</PresentationFormat>
  <Paragraphs>16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Motív Office</vt:lpstr>
      <vt:lpstr>Ekonomické cnosti</vt:lpstr>
      <vt:lpstr> Sporivosť</vt:lpstr>
      <vt:lpstr> Podnikavosť</vt:lpstr>
      <vt:lpstr> Svojpomoc</vt:lpstr>
      <vt:lpstr> Solidarita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Ekonomické cnosti</dc:title>
  <dc:creator>Dušan Brozman</dc:creator>
  <cp:lastModifiedBy>Dušan Brozman</cp:lastModifiedBy>
  <cp:revision>1</cp:revision>
  <dcterms:created xsi:type="dcterms:W3CDTF">2024-03-13T18:05:49Z</dcterms:created>
  <dcterms:modified xsi:type="dcterms:W3CDTF">2024-03-13T18:53:16Z</dcterms:modified>
</cp:coreProperties>
</file>