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51"/>
    <a:srgbClr val="003E52"/>
    <a:srgbClr val="244A9F"/>
    <a:srgbClr val="7A5F36"/>
    <a:srgbClr val="CB9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00B348-7DF2-774C-B4DA-49556AE2543D}" v="40" dt="2020-01-28T21:36:01.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8495"/>
    <p:restoredTop sz="94422"/>
  </p:normalViewPr>
  <p:slideViewPr>
    <p:cSldViewPr snapToGrid="0" snapToObjects="1">
      <p:cViewPr varScale="1">
        <p:scale>
          <a:sx n="113" d="100"/>
          <a:sy n="113" d="100"/>
        </p:scale>
        <p:origin x="228" y="11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9"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38"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th, Peter D" userId="388b569b-9117-49f0-b6f1-cd12ff0587b0" providerId="ADAL" clId="{8BEE956A-50A4-0E4B-9366-FB624759737D}"/>
    <pc:docChg chg="modSld">
      <pc:chgData name="Soeth, Peter D" userId="388b569b-9117-49f0-b6f1-cd12ff0587b0" providerId="ADAL" clId="{8BEE956A-50A4-0E4B-9366-FB624759737D}" dt="2019-12-27T18:29:08.972" v="0"/>
      <pc:docMkLst>
        <pc:docMk/>
      </pc:docMkLst>
      <pc:sldChg chg="addSp delSp modSp">
        <pc:chgData name="Soeth, Peter D" userId="388b569b-9117-49f0-b6f1-cd12ff0587b0" providerId="ADAL" clId="{8BEE956A-50A4-0E4B-9366-FB624759737D}" dt="2019-12-27T18:29:08.972" v="0"/>
        <pc:sldMkLst>
          <pc:docMk/>
          <pc:sldMk cId="2870274991" sldId="270"/>
        </pc:sldMkLst>
        <pc:spChg chg="del">
          <ac:chgData name="Soeth, Peter D" userId="388b569b-9117-49f0-b6f1-cd12ff0587b0" providerId="ADAL" clId="{8BEE956A-50A4-0E4B-9366-FB624759737D}" dt="2019-12-27T18:29:08.972" v="0"/>
          <ac:spMkLst>
            <pc:docMk/>
            <pc:sldMk cId="2870274991" sldId="270"/>
            <ac:spMk id="22" creationId="{9624BADD-C69B-6243-A4A8-27CFE2887498}"/>
          </ac:spMkLst>
        </pc:spChg>
        <pc:spChg chg="del">
          <ac:chgData name="Soeth, Peter D" userId="388b569b-9117-49f0-b6f1-cd12ff0587b0" providerId="ADAL" clId="{8BEE956A-50A4-0E4B-9366-FB624759737D}" dt="2019-12-27T18:29:08.972" v="0"/>
          <ac:spMkLst>
            <pc:docMk/>
            <pc:sldMk cId="2870274991" sldId="270"/>
            <ac:spMk id="23" creationId="{5ED60C17-ED51-7843-8864-88AB59F3B046}"/>
          </ac:spMkLst>
        </pc:spChg>
        <pc:spChg chg="del">
          <ac:chgData name="Soeth, Peter D" userId="388b569b-9117-49f0-b6f1-cd12ff0587b0" providerId="ADAL" clId="{8BEE956A-50A4-0E4B-9366-FB624759737D}" dt="2019-12-27T18:29:08.972" v="0"/>
          <ac:spMkLst>
            <pc:docMk/>
            <pc:sldMk cId="2870274991" sldId="270"/>
            <ac:spMk id="24" creationId="{8021A79A-7D3D-EA44-966A-55CF4B1624EC}"/>
          </ac:spMkLst>
        </pc:spChg>
        <pc:spChg chg="add mod">
          <ac:chgData name="Soeth, Peter D" userId="388b569b-9117-49f0-b6f1-cd12ff0587b0" providerId="ADAL" clId="{8BEE956A-50A4-0E4B-9366-FB624759737D}" dt="2019-12-27T18:29:08.972" v="0"/>
          <ac:spMkLst>
            <pc:docMk/>
            <pc:sldMk cId="2870274991" sldId="270"/>
            <ac:spMk id="25" creationId="{EA3B615D-0311-BD4F-8312-D1C03515D39B}"/>
          </ac:spMkLst>
        </pc:spChg>
        <pc:spChg chg="add mod">
          <ac:chgData name="Soeth, Peter D" userId="388b569b-9117-49f0-b6f1-cd12ff0587b0" providerId="ADAL" clId="{8BEE956A-50A4-0E4B-9366-FB624759737D}" dt="2019-12-27T18:29:08.972" v="0"/>
          <ac:spMkLst>
            <pc:docMk/>
            <pc:sldMk cId="2870274991" sldId="270"/>
            <ac:spMk id="26" creationId="{1E0F478C-126E-694C-B226-0C9F8B237FFE}"/>
          </ac:spMkLst>
        </pc:spChg>
      </pc:sldChg>
    </pc:docChg>
  </pc:docChgLst>
  <pc:docChgLst>
    <pc:chgData name="Soeth, Peter D" userId="388b569b-9117-49f0-b6f1-cd12ff0587b0" providerId="ADAL" clId="{A900B348-7DF2-774C-B4DA-49556AE2543D}"/>
    <pc:docChg chg="undo custSel modSld modMainMaster">
      <pc:chgData name="Soeth, Peter D" userId="388b569b-9117-49f0-b6f1-cd12ff0587b0" providerId="ADAL" clId="{A900B348-7DF2-774C-B4DA-49556AE2543D}" dt="2020-01-28T21:36:01.051" v="83"/>
      <pc:docMkLst>
        <pc:docMk/>
      </pc:docMkLst>
      <pc:sldChg chg="addSp delSp modSp">
        <pc:chgData name="Soeth, Peter D" userId="388b569b-9117-49f0-b6f1-cd12ff0587b0" providerId="ADAL" clId="{A900B348-7DF2-774C-B4DA-49556AE2543D}" dt="2020-01-28T21:36:01.051" v="83"/>
        <pc:sldMkLst>
          <pc:docMk/>
          <pc:sldMk cId="2870274991" sldId="270"/>
        </pc:sldMkLst>
        <pc:spChg chg="add del mod">
          <ac:chgData name="Soeth, Peter D" userId="388b569b-9117-49f0-b6f1-cd12ff0587b0" providerId="ADAL" clId="{A900B348-7DF2-774C-B4DA-49556AE2543D}" dt="2020-01-28T21:36:01.051" v="83"/>
          <ac:spMkLst>
            <pc:docMk/>
            <pc:sldMk cId="2870274991" sldId="270"/>
            <ac:spMk id="2" creationId="{7182964D-EEF8-6F4F-969D-9E532A0D4709}"/>
          </ac:spMkLst>
        </pc:spChg>
        <pc:spChg chg="add del mod">
          <ac:chgData name="Soeth, Peter D" userId="388b569b-9117-49f0-b6f1-cd12ff0587b0" providerId="ADAL" clId="{A900B348-7DF2-774C-B4DA-49556AE2543D}" dt="2020-01-28T21:36:01.051" v="83"/>
          <ac:spMkLst>
            <pc:docMk/>
            <pc:sldMk cId="2870274991" sldId="270"/>
            <ac:spMk id="3" creationId="{1F8EAFF8-8628-3849-B19D-FDDAD20E10BF}"/>
          </ac:spMkLst>
        </pc:spChg>
        <pc:spChg chg="add del mod">
          <ac:chgData name="Soeth, Peter D" userId="388b569b-9117-49f0-b6f1-cd12ff0587b0" providerId="ADAL" clId="{A900B348-7DF2-774C-B4DA-49556AE2543D}" dt="2020-01-28T21:36:01.051" v="83"/>
          <ac:spMkLst>
            <pc:docMk/>
            <pc:sldMk cId="2870274991" sldId="270"/>
            <ac:spMk id="4" creationId="{BFCA623D-6985-A748-9C7E-905F7F2D45B9}"/>
          </ac:spMkLst>
        </pc:spChg>
        <pc:spChg chg="add del mod">
          <ac:chgData name="Soeth, Peter D" userId="388b569b-9117-49f0-b6f1-cd12ff0587b0" providerId="ADAL" clId="{A900B348-7DF2-774C-B4DA-49556AE2543D}" dt="2020-01-28T21:12:57.433" v="68"/>
          <ac:spMkLst>
            <pc:docMk/>
            <pc:sldMk cId="2870274991" sldId="270"/>
            <ac:spMk id="5" creationId="{04A6E965-3045-0341-B590-DD595B7342BE}"/>
          </ac:spMkLst>
        </pc:spChg>
        <pc:spChg chg="add mod">
          <ac:chgData name="Soeth, Peter D" userId="388b569b-9117-49f0-b6f1-cd12ff0587b0" providerId="ADAL" clId="{A900B348-7DF2-774C-B4DA-49556AE2543D}" dt="2020-01-28T21:36:01.051" v="83"/>
          <ac:spMkLst>
            <pc:docMk/>
            <pc:sldMk cId="2870274991" sldId="270"/>
            <ac:spMk id="5" creationId="{755EB70E-7497-E64A-BCBD-872D7D809F06}"/>
          </ac:spMkLst>
        </pc:spChg>
        <pc:spChg chg="add mod">
          <ac:chgData name="Soeth, Peter D" userId="388b569b-9117-49f0-b6f1-cd12ff0587b0" providerId="ADAL" clId="{A900B348-7DF2-774C-B4DA-49556AE2543D}" dt="2020-01-28T21:36:01.051" v="83"/>
          <ac:spMkLst>
            <pc:docMk/>
            <pc:sldMk cId="2870274991" sldId="270"/>
            <ac:spMk id="6" creationId="{970F0B66-9022-3647-AB42-A2B484D6D02A}"/>
          </ac:spMkLst>
        </pc:spChg>
        <pc:spChg chg="add del mod">
          <ac:chgData name="Soeth, Peter D" userId="388b569b-9117-49f0-b6f1-cd12ff0587b0" providerId="ADAL" clId="{A900B348-7DF2-774C-B4DA-49556AE2543D}" dt="2020-01-28T21:12:57.433" v="68"/>
          <ac:spMkLst>
            <pc:docMk/>
            <pc:sldMk cId="2870274991" sldId="270"/>
            <ac:spMk id="6" creationId="{BAE1C0EA-BC95-5948-ABDF-B14B0D4BA561}"/>
          </ac:spMkLst>
        </pc:spChg>
        <pc:spChg chg="add mod">
          <ac:chgData name="Soeth, Peter D" userId="388b569b-9117-49f0-b6f1-cd12ff0587b0" providerId="ADAL" clId="{A900B348-7DF2-774C-B4DA-49556AE2543D}" dt="2020-01-28T21:36:01.051" v="83"/>
          <ac:spMkLst>
            <pc:docMk/>
            <pc:sldMk cId="2870274991" sldId="270"/>
            <ac:spMk id="7" creationId="{5116089A-B739-6743-AA80-ECA46096721D}"/>
          </ac:spMkLst>
        </pc:spChg>
        <pc:spChg chg="add del mod">
          <ac:chgData name="Soeth, Peter D" userId="388b569b-9117-49f0-b6f1-cd12ff0587b0" providerId="ADAL" clId="{A900B348-7DF2-774C-B4DA-49556AE2543D}" dt="2020-01-28T21:12:57.433" v="68"/>
          <ac:spMkLst>
            <pc:docMk/>
            <pc:sldMk cId="2870274991" sldId="270"/>
            <ac:spMk id="7" creationId="{5589FF21-B1AE-BD4E-8F38-CEC64D38DF19}"/>
          </ac:spMkLst>
        </pc:spChg>
        <pc:spChg chg="add del mod">
          <ac:chgData name="Soeth, Peter D" userId="388b569b-9117-49f0-b6f1-cd12ff0587b0" providerId="ADAL" clId="{A900B348-7DF2-774C-B4DA-49556AE2543D}" dt="2020-01-28T21:12:57.433" v="68"/>
          <ac:spMkLst>
            <pc:docMk/>
            <pc:sldMk cId="2870274991" sldId="270"/>
            <ac:spMk id="8" creationId="{EFC03C36-745A-AB43-995E-19D89907C2F9}"/>
          </ac:spMkLst>
        </pc:spChg>
        <pc:spChg chg="add del mod">
          <ac:chgData name="Soeth, Peter D" userId="388b569b-9117-49f0-b6f1-cd12ff0587b0" providerId="ADAL" clId="{A900B348-7DF2-774C-B4DA-49556AE2543D}" dt="2020-01-28T21:12:55.073" v="66"/>
          <ac:spMkLst>
            <pc:docMk/>
            <pc:sldMk cId="2870274991" sldId="270"/>
            <ac:spMk id="11" creationId="{7B0C8536-E893-2D44-AC75-C705DC495A64}"/>
          </ac:spMkLst>
        </pc:spChg>
        <pc:spChg chg="add del mod">
          <ac:chgData name="Soeth, Peter D" userId="388b569b-9117-49f0-b6f1-cd12ff0587b0" providerId="ADAL" clId="{A900B348-7DF2-774C-B4DA-49556AE2543D}" dt="2020-01-28T21:12:55.073" v="66"/>
          <ac:spMkLst>
            <pc:docMk/>
            <pc:sldMk cId="2870274991" sldId="270"/>
            <ac:spMk id="12" creationId="{A3173596-9353-DB47-8B0C-A96A44648DF8}"/>
          </ac:spMkLst>
        </pc:spChg>
        <pc:spChg chg="add del mod">
          <ac:chgData name="Soeth, Peter D" userId="388b569b-9117-49f0-b6f1-cd12ff0587b0" providerId="ADAL" clId="{A900B348-7DF2-774C-B4DA-49556AE2543D}" dt="2020-01-28T21:12:55.073" v="66"/>
          <ac:spMkLst>
            <pc:docMk/>
            <pc:sldMk cId="2870274991" sldId="270"/>
            <ac:spMk id="13" creationId="{E95EBD23-292B-4C46-8171-E4A7AAB64B98}"/>
          </ac:spMkLst>
        </pc:spChg>
        <pc:spChg chg="add del mod">
          <ac:chgData name="Soeth, Peter D" userId="388b569b-9117-49f0-b6f1-cd12ff0587b0" providerId="ADAL" clId="{A900B348-7DF2-774C-B4DA-49556AE2543D}" dt="2020-01-28T21:12:54.485" v="65"/>
          <ac:spMkLst>
            <pc:docMk/>
            <pc:sldMk cId="2870274991" sldId="270"/>
            <ac:spMk id="14" creationId="{93857F25-3AC8-414C-ADA7-9AB77743AD8E}"/>
          </ac:spMkLst>
        </pc:spChg>
        <pc:spChg chg="add del mod">
          <ac:chgData name="Soeth, Peter D" userId="388b569b-9117-49f0-b6f1-cd12ff0587b0" providerId="ADAL" clId="{A900B348-7DF2-774C-B4DA-49556AE2543D}" dt="2020-01-28T21:12:54.485" v="65"/>
          <ac:spMkLst>
            <pc:docMk/>
            <pc:sldMk cId="2870274991" sldId="270"/>
            <ac:spMk id="15" creationId="{B3F8B53A-E7C3-9A43-BC4B-0BB4CF222131}"/>
          </ac:spMkLst>
        </pc:spChg>
        <pc:spChg chg="add del mod">
          <ac:chgData name="Soeth, Peter D" userId="388b569b-9117-49f0-b6f1-cd12ff0587b0" providerId="ADAL" clId="{A900B348-7DF2-774C-B4DA-49556AE2543D}" dt="2020-01-28T21:12:54.485" v="65"/>
          <ac:spMkLst>
            <pc:docMk/>
            <pc:sldMk cId="2870274991" sldId="270"/>
            <ac:spMk id="16" creationId="{DEE96F9B-E6DB-6941-A230-FC8E8A713999}"/>
          </ac:spMkLst>
        </pc:spChg>
        <pc:spChg chg="add del mod">
          <ac:chgData name="Soeth, Peter D" userId="388b569b-9117-49f0-b6f1-cd12ff0587b0" providerId="ADAL" clId="{A900B348-7DF2-774C-B4DA-49556AE2543D}" dt="2020-01-28T21:12:29.507" v="56"/>
          <ac:spMkLst>
            <pc:docMk/>
            <pc:sldMk cId="2870274991" sldId="270"/>
            <ac:spMk id="17" creationId="{FB2B436F-3468-B64C-A9CD-F1D7AAB1FF44}"/>
          </ac:spMkLst>
        </pc:spChg>
        <pc:spChg chg="add del mod">
          <ac:chgData name="Soeth, Peter D" userId="388b569b-9117-49f0-b6f1-cd12ff0587b0" providerId="ADAL" clId="{A900B348-7DF2-774C-B4DA-49556AE2543D}" dt="2020-01-28T21:12:29.507" v="56"/>
          <ac:spMkLst>
            <pc:docMk/>
            <pc:sldMk cId="2870274991" sldId="270"/>
            <ac:spMk id="18" creationId="{A6596212-4227-B74A-8E54-9024E59DD461}"/>
          </ac:spMkLst>
        </pc:spChg>
        <pc:spChg chg="add del mod">
          <ac:chgData name="Soeth, Peter D" userId="388b569b-9117-49f0-b6f1-cd12ff0587b0" providerId="ADAL" clId="{A900B348-7DF2-774C-B4DA-49556AE2543D}" dt="2020-01-28T21:12:29.507" v="56"/>
          <ac:spMkLst>
            <pc:docMk/>
            <pc:sldMk cId="2870274991" sldId="270"/>
            <ac:spMk id="19" creationId="{3B18B789-ECA9-804F-BEDA-4F3D0C09DC70}"/>
          </ac:spMkLst>
        </pc:spChg>
        <pc:spChg chg="add del mod">
          <ac:chgData name="Soeth, Peter D" userId="388b569b-9117-49f0-b6f1-cd12ff0587b0" providerId="ADAL" clId="{A900B348-7DF2-774C-B4DA-49556AE2543D}" dt="2020-01-28T21:12:53.880" v="64"/>
          <ac:spMkLst>
            <pc:docMk/>
            <pc:sldMk cId="2870274991" sldId="270"/>
            <ac:spMk id="20" creationId="{4E74A171-86C4-0F4B-9270-6DD1CDB5AE42}"/>
          </ac:spMkLst>
        </pc:spChg>
        <pc:spChg chg="add del mod">
          <ac:chgData name="Soeth, Peter D" userId="388b569b-9117-49f0-b6f1-cd12ff0587b0" providerId="ADAL" clId="{A900B348-7DF2-774C-B4DA-49556AE2543D}" dt="2020-01-28T21:12:53.880" v="64"/>
          <ac:spMkLst>
            <pc:docMk/>
            <pc:sldMk cId="2870274991" sldId="270"/>
            <ac:spMk id="21" creationId="{E19D46A5-5F41-C949-BC95-6214A86FD146}"/>
          </ac:spMkLst>
        </pc:spChg>
        <pc:spChg chg="add del mod">
          <ac:chgData name="Soeth, Peter D" userId="388b569b-9117-49f0-b6f1-cd12ff0587b0" providerId="ADAL" clId="{A900B348-7DF2-774C-B4DA-49556AE2543D}" dt="2020-01-28T21:12:53.880" v="64"/>
          <ac:spMkLst>
            <pc:docMk/>
            <pc:sldMk cId="2870274991" sldId="270"/>
            <ac:spMk id="22" creationId="{FA693DAA-C418-E845-9432-24E79584E24E}"/>
          </ac:spMkLst>
        </pc:spChg>
        <pc:spChg chg="add del mod">
          <ac:chgData name="Soeth, Peter D" userId="388b569b-9117-49f0-b6f1-cd12ff0587b0" providerId="ADAL" clId="{A900B348-7DF2-774C-B4DA-49556AE2543D}" dt="2020-01-28T21:12:53.281" v="63"/>
          <ac:spMkLst>
            <pc:docMk/>
            <pc:sldMk cId="2870274991" sldId="270"/>
            <ac:spMk id="23" creationId="{EF02350B-72A2-CF4B-9191-D23CE2CB8060}"/>
          </ac:spMkLst>
        </pc:spChg>
        <pc:spChg chg="add del mod">
          <ac:chgData name="Soeth, Peter D" userId="388b569b-9117-49f0-b6f1-cd12ff0587b0" providerId="ADAL" clId="{A900B348-7DF2-774C-B4DA-49556AE2543D}" dt="2020-01-28T21:12:53.281" v="63"/>
          <ac:spMkLst>
            <pc:docMk/>
            <pc:sldMk cId="2870274991" sldId="270"/>
            <ac:spMk id="24" creationId="{B7C3C919-0A95-A74A-B2D0-6555393E5F44}"/>
          </ac:spMkLst>
        </pc:spChg>
        <pc:spChg chg="del">
          <ac:chgData name="Soeth, Peter D" userId="388b569b-9117-49f0-b6f1-cd12ff0587b0" providerId="ADAL" clId="{A900B348-7DF2-774C-B4DA-49556AE2543D}" dt="2020-01-28T21:10:54.945" v="50"/>
          <ac:spMkLst>
            <pc:docMk/>
            <pc:sldMk cId="2870274991" sldId="270"/>
            <ac:spMk id="25" creationId="{EA3B615D-0311-BD4F-8312-D1C03515D39B}"/>
          </ac:spMkLst>
        </pc:spChg>
        <pc:spChg chg="del">
          <ac:chgData name="Soeth, Peter D" userId="388b569b-9117-49f0-b6f1-cd12ff0587b0" providerId="ADAL" clId="{A900B348-7DF2-774C-B4DA-49556AE2543D}" dt="2020-01-28T21:10:54.945" v="50"/>
          <ac:spMkLst>
            <pc:docMk/>
            <pc:sldMk cId="2870274991" sldId="270"/>
            <ac:spMk id="26" creationId="{1E0F478C-126E-694C-B226-0C9F8B237FFE}"/>
          </ac:spMkLst>
        </pc:spChg>
        <pc:spChg chg="add del mod">
          <ac:chgData name="Soeth, Peter D" userId="388b569b-9117-49f0-b6f1-cd12ff0587b0" providerId="ADAL" clId="{A900B348-7DF2-774C-B4DA-49556AE2543D}" dt="2020-01-28T21:12:53.281" v="63"/>
          <ac:spMkLst>
            <pc:docMk/>
            <pc:sldMk cId="2870274991" sldId="270"/>
            <ac:spMk id="27" creationId="{820A22D3-46F5-8C41-BC39-169B65BDA19F}"/>
          </ac:spMkLst>
        </pc:spChg>
        <pc:picChg chg="add del mod">
          <ac:chgData name="Soeth, Peter D" userId="388b569b-9117-49f0-b6f1-cd12ff0587b0" providerId="ADAL" clId="{A900B348-7DF2-774C-B4DA-49556AE2543D}" dt="2020-01-28T21:12:55.643" v="67" actId="931"/>
          <ac:picMkLst>
            <pc:docMk/>
            <pc:sldMk cId="2870274991" sldId="270"/>
            <ac:picMk id="10" creationId="{CD3081CC-FEC2-2145-B187-9D25A1008D11}"/>
          </ac:picMkLst>
        </pc:picChg>
        <pc:picChg chg="add del mod">
          <ac:chgData name="Soeth, Peter D" userId="388b569b-9117-49f0-b6f1-cd12ff0587b0" providerId="ADAL" clId="{A900B348-7DF2-774C-B4DA-49556AE2543D}" dt="2020-01-28T21:12:51.512" v="62" actId="931"/>
          <ac:picMkLst>
            <pc:docMk/>
            <pc:sldMk cId="2870274991" sldId="270"/>
            <ac:picMk id="29" creationId="{C88CFCEC-2ABD-8F46-9D26-6715514B844F}"/>
          </ac:picMkLst>
        </pc:picChg>
      </pc:sldChg>
      <pc:sldMasterChg chg="modSldLayout">
        <pc:chgData name="Soeth, Peter D" userId="388b569b-9117-49f0-b6f1-cd12ff0587b0" providerId="ADAL" clId="{A900B348-7DF2-774C-B4DA-49556AE2543D}" dt="2020-01-28T21:35:48.119" v="82"/>
        <pc:sldMasterMkLst>
          <pc:docMk/>
          <pc:sldMasterMk cId="2142138816" sldId="2147483648"/>
        </pc:sldMasterMkLst>
        <pc:sldLayoutChg chg="addSp delSp modSp">
          <pc:chgData name="Soeth, Peter D" userId="388b569b-9117-49f0-b6f1-cd12ff0587b0" providerId="ADAL" clId="{A900B348-7DF2-774C-B4DA-49556AE2543D}" dt="2020-01-28T21:35:16.134" v="70"/>
          <pc:sldLayoutMkLst>
            <pc:docMk/>
            <pc:sldMasterMk cId="2142138816" sldId="2147483648"/>
            <pc:sldLayoutMk cId="1615468137" sldId="2147483650"/>
          </pc:sldLayoutMkLst>
          <pc:spChg chg="add del">
            <ac:chgData name="Soeth, Peter D" userId="388b569b-9117-49f0-b6f1-cd12ff0587b0" providerId="ADAL" clId="{A900B348-7DF2-774C-B4DA-49556AE2543D}" dt="2020-01-28T20:53:23.739" v="2" actId="11529"/>
            <ac:spMkLst>
              <pc:docMk/>
              <pc:sldMasterMk cId="2142138816" sldId="2147483648"/>
              <pc:sldLayoutMk cId="1615468137" sldId="2147483650"/>
              <ac:spMk id="3" creationId="{B470DF21-A16A-1341-B1E1-D7ED8F0E0A50}"/>
            </ac:spMkLst>
          </pc:spChg>
          <pc:spChg chg="add mod">
            <ac:chgData name="Soeth, Peter D" userId="388b569b-9117-49f0-b6f1-cd12ff0587b0" providerId="ADAL" clId="{A900B348-7DF2-774C-B4DA-49556AE2543D}" dt="2020-01-28T20:53:39.759" v="5" actId="1076"/>
            <ac:spMkLst>
              <pc:docMk/>
              <pc:sldMasterMk cId="2142138816" sldId="2147483648"/>
              <pc:sldLayoutMk cId="1615468137" sldId="2147483650"/>
              <ac:spMk id="4" creationId="{DBA7C424-6CF4-1C48-9E16-CCD580512B34}"/>
            </ac:spMkLst>
          </pc:spChg>
          <pc:spChg chg="add del">
            <ac:chgData name="Soeth, Peter D" userId="388b569b-9117-49f0-b6f1-cd12ff0587b0" providerId="ADAL" clId="{A900B348-7DF2-774C-B4DA-49556AE2543D}" dt="2020-01-28T20:53:58.090" v="6" actId="11529"/>
            <ac:spMkLst>
              <pc:docMk/>
              <pc:sldMasterMk cId="2142138816" sldId="2147483648"/>
              <pc:sldLayoutMk cId="1615468137" sldId="2147483650"/>
              <ac:spMk id="5" creationId="{38D5C626-83CC-494B-8D8A-B7EF8B86C817}"/>
            </ac:spMkLst>
          </pc:spChg>
          <pc:spChg chg="add del mod">
            <ac:chgData name="Soeth, Peter D" userId="388b569b-9117-49f0-b6f1-cd12ff0587b0" providerId="ADAL" clId="{A900B348-7DF2-774C-B4DA-49556AE2543D}" dt="2020-01-28T21:35:10.117" v="69" actId="478"/>
            <ac:spMkLst>
              <pc:docMk/>
              <pc:sldMasterMk cId="2142138816" sldId="2147483648"/>
              <pc:sldLayoutMk cId="1615468137" sldId="2147483650"/>
              <ac:spMk id="7" creationId="{A82D8D7C-87B5-7A4A-A9CB-48DB96191923}"/>
            </ac:spMkLst>
          </pc:spChg>
          <pc:spChg chg="add">
            <ac:chgData name="Soeth, Peter D" userId="388b569b-9117-49f0-b6f1-cd12ff0587b0" providerId="ADAL" clId="{A900B348-7DF2-774C-B4DA-49556AE2543D}" dt="2020-01-28T21:35:16.134" v="70"/>
            <ac:spMkLst>
              <pc:docMk/>
              <pc:sldMasterMk cId="2142138816" sldId="2147483648"/>
              <pc:sldLayoutMk cId="1615468137" sldId="2147483650"/>
              <ac:spMk id="8" creationId="{6DA5A0AA-839E-DC4B-9CE9-63A01A0F226B}"/>
            </ac:spMkLst>
          </pc:spChg>
          <pc:spChg chg="del">
            <ac:chgData name="Soeth, Peter D" userId="388b569b-9117-49f0-b6f1-cd12ff0587b0" providerId="ADAL" clId="{A900B348-7DF2-774C-B4DA-49556AE2543D}" dt="2020-01-28T20:53:11.203" v="0" actId="478"/>
            <ac:spMkLst>
              <pc:docMk/>
              <pc:sldMasterMk cId="2142138816" sldId="2147483648"/>
              <pc:sldLayoutMk cId="1615468137" sldId="2147483650"/>
              <ac:spMk id="21" creationId="{57DB5363-1833-C044-9AF6-51B1CF3CF7DE}"/>
            </ac:spMkLst>
          </pc:spChg>
          <pc:picChg chg="del">
            <ac:chgData name="Soeth, Peter D" userId="388b569b-9117-49f0-b6f1-cd12ff0587b0" providerId="ADAL" clId="{A900B348-7DF2-774C-B4DA-49556AE2543D}" dt="2020-01-28T20:53:13.677" v="1" actId="478"/>
            <ac:picMkLst>
              <pc:docMk/>
              <pc:sldMasterMk cId="2142138816" sldId="2147483648"/>
              <pc:sldLayoutMk cId="1615468137" sldId="2147483650"/>
              <ac:picMk id="22" creationId="{938481CB-99AC-9342-A254-914551A079A0}"/>
            </ac:picMkLst>
          </pc:picChg>
        </pc:sldLayoutChg>
        <pc:sldLayoutChg chg="addSp delSp modSp">
          <pc:chgData name="Soeth, Peter D" userId="388b569b-9117-49f0-b6f1-cd12ff0587b0" providerId="ADAL" clId="{A900B348-7DF2-774C-B4DA-49556AE2543D}" dt="2020-01-28T21:35:20.485" v="72"/>
          <pc:sldLayoutMkLst>
            <pc:docMk/>
            <pc:sldMasterMk cId="2142138816" sldId="2147483648"/>
            <pc:sldLayoutMk cId="1195593178" sldId="2147483652"/>
          </pc:sldLayoutMkLst>
          <pc:spChg chg="add del">
            <ac:chgData name="Soeth, Peter D" userId="388b569b-9117-49f0-b6f1-cd12ff0587b0" providerId="ADAL" clId="{A900B348-7DF2-774C-B4DA-49556AE2543D}" dt="2020-01-28T20:57:15.210" v="21" actId="11529"/>
            <ac:spMkLst>
              <pc:docMk/>
              <pc:sldMasterMk cId="2142138816" sldId="2147483648"/>
              <pc:sldLayoutMk cId="1195593178" sldId="2147483652"/>
              <ac:spMk id="4" creationId="{40BF0469-7546-E84E-9A5F-2D28490DA62E}"/>
            </ac:spMkLst>
          </pc:spChg>
          <pc:spChg chg="add mod">
            <ac:chgData name="Soeth, Peter D" userId="388b569b-9117-49f0-b6f1-cd12ff0587b0" providerId="ADAL" clId="{A900B348-7DF2-774C-B4DA-49556AE2543D}" dt="2020-01-28T20:57:28.279" v="23" actId="1076"/>
            <ac:spMkLst>
              <pc:docMk/>
              <pc:sldMasterMk cId="2142138816" sldId="2147483648"/>
              <pc:sldLayoutMk cId="1195593178" sldId="2147483652"/>
              <ac:spMk id="5" creationId="{E680583B-BC6D-7849-AA09-9936EB956ED7}"/>
            </ac:spMkLst>
          </pc:spChg>
          <pc:spChg chg="add">
            <ac:chgData name="Soeth, Peter D" userId="388b569b-9117-49f0-b6f1-cd12ff0587b0" providerId="ADAL" clId="{A900B348-7DF2-774C-B4DA-49556AE2543D}" dt="2020-01-28T21:35:20.485" v="72"/>
            <ac:spMkLst>
              <pc:docMk/>
              <pc:sldMasterMk cId="2142138816" sldId="2147483648"/>
              <pc:sldLayoutMk cId="1195593178" sldId="2147483652"/>
              <ac:spMk id="8" creationId="{8AF630C4-9FDA-4544-BEBA-59DDF9CFA466}"/>
            </ac:spMkLst>
          </pc:spChg>
          <pc:spChg chg="add del">
            <ac:chgData name="Soeth, Peter D" userId="388b569b-9117-49f0-b6f1-cd12ff0587b0" providerId="ADAL" clId="{A900B348-7DF2-774C-B4DA-49556AE2543D}" dt="2020-01-28T21:35:19.991" v="71" actId="478"/>
            <ac:spMkLst>
              <pc:docMk/>
              <pc:sldMasterMk cId="2142138816" sldId="2147483648"/>
              <pc:sldLayoutMk cId="1195593178" sldId="2147483652"/>
              <ac:spMk id="9" creationId="{E04D468D-205A-BF4C-AC99-10EB0AE63756}"/>
            </ac:spMkLst>
          </pc:spChg>
          <pc:spChg chg="del">
            <ac:chgData name="Soeth, Peter D" userId="388b569b-9117-49f0-b6f1-cd12ff0587b0" providerId="ADAL" clId="{A900B348-7DF2-774C-B4DA-49556AE2543D}" dt="2020-01-28T20:57:03.295" v="20" actId="478"/>
            <ac:spMkLst>
              <pc:docMk/>
              <pc:sldMasterMk cId="2142138816" sldId="2147483648"/>
              <pc:sldLayoutMk cId="1195593178" sldId="2147483652"/>
              <ac:spMk id="13" creationId="{42C281F5-3E2A-5245-B7B0-4C60FF0FA39B}"/>
            </ac:spMkLst>
          </pc:spChg>
          <pc:picChg chg="del">
            <ac:chgData name="Soeth, Peter D" userId="388b569b-9117-49f0-b6f1-cd12ff0587b0" providerId="ADAL" clId="{A900B348-7DF2-774C-B4DA-49556AE2543D}" dt="2020-01-28T20:57:03.295" v="20" actId="478"/>
            <ac:picMkLst>
              <pc:docMk/>
              <pc:sldMasterMk cId="2142138816" sldId="2147483648"/>
              <pc:sldLayoutMk cId="1195593178" sldId="2147483652"/>
              <ac:picMk id="14" creationId="{E46FA147-91C2-5A4A-BECB-B2B82B4B3043}"/>
            </ac:picMkLst>
          </pc:picChg>
        </pc:sldLayoutChg>
        <pc:sldLayoutChg chg="addSp delSp modSp">
          <pc:chgData name="Soeth, Peter D" userId="388b569b-9117-49f0-b6f1-cd12ff0587b0" providerId="ADAL" clId="{A900B348-7DF2-774C-B4DA-49556AE2543D}" dt="2020-01-28T21:35:34.584" v="76"/>
          <pc:sldLayoutMkLst>
            <pc:docMk/>
            <pc:sldMasterMk cId="2142138816" sldId="2147483648"/>
            <pc:sldLayoutMk cId="330057667" sldId="2147483653"/>
          </pc:sldLayoutMkLst>
          <pc:spChg chg="add mod">
            <ac:chgData name="Soeth, Peter D" userId="388b569b-9117-49f0-b6f1-cd12ff0587b0" providerId="ADAL" clId="{A900B348-7DF2-774C-B4DA-49556AE2543D}" dt="2020-01-28T21:00:24.959" v="39" actId="1076"/>
            <ac:spMkLst>
              <pc:docMk/>
              <pc:sldMasterMk cId="2142138816" sldId="2147483648"/>
              <pc:sldLayoutMk cId="330057667" sldId="2147483653"/>
              <ac:spMk id="7" creationId="{9809ABE3-6B9D-A047-8478-3EB36A9B87BB}"/>
            </ac:spMkLst>
          </pc:spChg>
          <pc:spChg chg="add del">
            <ac:chgData name="Soeth, Peter D" userId="388b569b-9117-49f0-b6f1-cd12ff0587b0" providerId="ADAL" clId="{A900B348-7DF2-774C-B4DA-49556AE2543D}" dt="2020-01-28T21:35:33.785" v="75" actId="478"/>
            <ac:spMkLst>
              <pc:docMk/>
              <pc:sldMasterMk cId="2142138816" sldId="2147483648"/>
              <pc:sldLayoutMk cId="330057667" sldId="2147483653"/>
              <ac:spMk id="8" creationId="{8D9AF305-A625-5346-8BF2-C1218A8C444C}"/>
            </ac:spMkLst>
          </pc:spChg>
          <pc:spChg chg="add">
            <ac:chgData name="Soeth, Peter D" userId="388b569b-9117-49f0-b6f1-cd12ff0587b0" providerId="ADAL" clId="{A900B348-7DF2-774C-B4DA-49556AE2543D}" dt="2020-01-28T21:35:34.584" v="76"/>
            <ac:spMkLst>
              <pc:docMk/>
              <pc:sldMasterMk cId="2142138816" sldId="2147483648"/>
              <pc:sldLayoutMk cId="330057667" sldId="2147483653"/>
              <ac:spMk id="11" creationId="{5BC9EFA7-0C7B-3B4D-84C6-D9ECAD9A2607}"/>
            </ac:spMkLst>
          </pc:spChg>
          <pc:spChg chg="del">
            <ac:chgData name="Soeth, Peter D" userId="388b569b-9117-49f0-b6f1-cd12ff0587b0" providerId="ADAL" clId="{A900B348-7DF2-774C-B4DA-49556AE2543D}" dt="2020-01-28T21:00:10.625" v="35" actId="478"/>
            <ac:spMkLst>
              <pc:docMk/>
              <pc:sldMasterMk cId="2142138816" sldId="2147483648"/>
              <pc:sldLayoutMk cId="330057667" sldId="2147483653"/>
              <ac:spMk id="15" creationId="{56B6D0C9-14DB-EF4E-9846-A205E824986C}"/>
            </ac:spMkLst>
          </pc:spChg>
          <pc:picChg chg="del">
            <ac:chgData name="Soeth, Peter D" userId="388b569b-9117-49f0-b6f1-cd12ff0587b0" providerId="ADAL" clId="{A900B348-7DF2-774C-B4DA-49556AE2543D}" dt="2020-01-28T21:00:10.625" v="35" actId="478"/>
            <ac:picMkLst>
              <pc:docMk/>
              <pc:sldMasterMk cId="2142138816" sldId="2147483648"/>
              <pc:sldLayoutMk cId="330057667" sldId="2147483653"/>
              <ac:picMk id="16" creationId="{51168C84-D77A-A24A-AB54-FDA7874A0A62}"/>
            </ac:picMkLst>
          </pc:picChg>
        </pc:sldLayoutChg>
        <pc:sldLayoutChg chg="addSp delSp">
          <pc:chgData name="Soeth, Peter D" userId="388b569b-9117-49f0-b6f1-cd12ff0587b0" providerId="ADAL" clId="{A900B348-7DF2-774C-B4DA-49556AE2543D}" dt="2020-01-28T21:35:40.289" v="78"/>
          <pc:sldLayoutMkLst>
            <pc:docMk/>
            <pc:sldMasterMk cId="2142138816" sldId="2147483648"/>
            <pc:sldLayoutMk cId="328949068" sldId="2147483654"/>
          </pc:sldLayoutMkLst>
          <pc:spChg chg="add del">
            <ac:chgData name="Soeth, Peter D" userId="388b569b-9117-49f0-b6f1-cd12ff0587b0" providerId="ADAL" clId="{A900B348-7DF2-774C-B4DA-49556AE2543D}" dt="2020-01-28T21:35:39.679" v="77" actId="478"/>
            <ac:spMkLst>
              <pc:docMk/>
              <pc:sldMasterMk cId="2142138816" sldId="2147483648"/>
              <pc:sldLayoutMk cId="328949068" sldId="2147483654"/>
              <ac:spMk id="6" creationId="{0E5975C8-0720-4C4D-BC83-A39D9FFE83FD}"/>
            </ac:spMkLst>
          </pc:spChg>
          <pc:spChg chg="add">
            <ac:chgData name="Soeth, Peter D" userId="388b569b-9117-49f0-b6f1-cd12ff0587b0" providerId="ADAL" clId="{A900B348-7DF2-774C-B4DA-49556AE2543D}" dt="2020-01-28T21:35:40.289" v="78"/>
            <ac:spMkLst>
              <pc:docMk/>
              <pc:sldMasterMk cId="2142138816" sldId="2147483648"/>
              <pc:sldLayoutMk cId="328949068" sldId="2147483654"/>
              <ac:spMk id="7" creationId="{40A0278B-38E8-E740-8686-83D8227BC254}"/>
            </ac:spMkLst>
          </pc:spChg>
          <pc:picChg chg="del">
            <ac:chgData name="Soeth, Peter D" userId="388b569b-9117-49f0-b6f1-cd12ff0587b0" providerId="ADAL" clId="{A900B348-7DF2-774C-B4DA-49556AE2543D}" dt="2020-01-28T21:01:27.327" v="41" actId="478"/>
            <ac:picMkLst>
              <pc:docMk/>
              <pc:sldMasterMk cId="2142138816" sldId="2147483648"/>
              <pc:sldLayoutMk cId="328949068" sldId="2147483654"/>
              <ac:picMk id="7" creationId="{AEDE246C-1235-6349-BCC7-531403537EFD}"/>
            </ac:picMkLst>
          </pc:picChg>
        </pc:sldLayoutChg>
        <pc:sldLayoutChg chg="addSp delSp">
          <pc:chgData name="Soeth, Peter D" userId="388b569b-9117-49f0-b6f1-cd12ff0587b0" providerId="ADAL" clId="{A900B348-7DF2-774C-B4DA-49556AE2543D}" dt="2020-01-28T21:35:44.256" v="80"/>
          <pc:sldLayoutMkLst>
            <pc:docMk/>
            <pc:sldMasterMk cId="2142138816" sldId="2147483648"/>
            <pc:sldLayoutMk cId="1024078498" sldId="2147483655"/>
          </pc:sldLayoutMkLst>
          <pc:spChg chg="add del">
            <ac:chgData name="Soeth, Peter D" userId="388b569b-9117-49f0-b6f1-cd12ff0587b0" providerId="ADAL" clId="{A900B348-7DF2-774C-B4DA-49556AE2543D}" dt="2020-01-28T21:35:43.728" v="79" actId="478"/>
            <ac:spMkLst>
              <pc:docMk/>
              <pc:sldMasterMk cId="2142138816" sldId="2147483648"/>
              <pc:sldLayoutMk cId="1024078498" sldId="2147483655"/>
              <ac:spMk id="5" creationId="{2A50CD65-344B-0040-BDD6-A972DF813493}"/>
            </ac:spMkLst>
          </pc:spChg>
          <pc:spChg chg="add">
            <ac:chgData name="Soeth, Peter D" userId="388b569b-9117-49f0-b6f1-cd12ff0587b0" providerId="ADAL" clId="{A900B348-7DF2-774C-B4DA-49556AE2543D}" dt="2020-01-28T21:35:44.256" v="80"/>
            <ac:spMkLst>
              <pc:docMk/>
              <pc:sldMasterMk cId="2142138816" sldId="2147483648"/>
              <pc:sldLayoutMk cId="1024078498" sldId="2147483655"/>
              <ac:spMk id="6" creationId="{626B73D7-2EB5-924E-9437-EEA7FAD9487A}"/>
            </ac:spMkLst>
          </pc:spChg>
          <pc:picChg chg="del">
            <ac:chgData name="Soeth, Peter D" userId="388b569b-9117-49f0-b6f1-cd12ff0587b0" providerId="ADAL" clId="{A900B348-7DF2-774C-B4DA-49556AE2543D}" dt="2020-01-28T21:01:43.720" v="43" actId="478"/>
            <ac:picMkLst>
              <pc:docMk/>
              <pc:sldMasterMk cId="2142138816" sldId="2147483648"/>
              <pc:sldLayoutMk cId="1024078498" sldId="2147483655"/>
              <ac:picMk id="6" creationId="{E1A6EF36-88A8-414F-83DA-AEB71EDA2D36}"/>
            </ac:picMkLst>
          </pc:picChg>
        </pc:sldLayoutChg>
        <pc:sldLayoutChg chg="addSp delSp modSp">
          <pc:chgData name="Soeth, Peter D" userId="388b569b-9117-49f0-b6f1-cd12ff0587b0" providerId="ADAL" clId="{A900B348-7DF2-774C-B4DA-49556AE2543D}" dt="2020-01-28T21:35:48.119" v="82"/>
          <pc:sldLayoutMkLst>
            <pc:docMk/>
            <pc:sldMasterMk cId="2142138816" sldId="2147483648"/>
            <pc:sldLayoutMk cId="1099288062" sldId="2147483657"/>
          </pc:sldLayoutMkLst>
          <pc:spChg chg="add del">
            <ac:chgData name="Soeth, Peter D" userId="388b569b-9117-49f0-b6f1-cd12ff0587b0" providerId="ADAL" clId="{A900B348-7DF2-774C-B4DA-49556AE2543D}" dt="2020-01-28T21:05:59.758" v="46" actId="11529"/>
            <ac:spMkLst>
              <pc:docMk/>
              <pc:sldMasterMk cId="2142138816" sldId="2147483648"/>
              <pc:sldLayoutMk cId="1099288062" sldId="2147483657"/>
              <ac:spMk id="3" creationId="{9972E6AC-B9D6-C94B-8959-C1AD79BF44CC}"/>
            </ac:spMkLst>
          </pc:spChg>
          <pc:spChg chg="add mod">
            <ac:chgData name="Soeth, Peter D" userId="388b569b-9117-49f0-b6f1-cd12ff0587b0" providerId="ADAL" clId="{A900B348-7DF2-774C-B4DA-49556AE2543D}" dt="2020-01-28T21:06:13.513" v="48" actId="1076"/>
            <ac:spMkLst>
              <pc:docMk/>
              <pc:sldMasterMk cId="2142138816" sldId="2147483648"/>
              <pc:sldLayoutMk cId="1099288062" sldId="2147483657"/>
              <ac:spMk id="5" creationId="{BCC98CAC-2EC6-814D-BD87-A43FF2421EF6}"/>
            </ac:spMkLst>
          </pc:spChg>
          <pc:spChg chg="add">
            <ac:chgData name="Soeth, Peter D" userId="388b569b-9117-49f0-b6f1-cd12ff0587b0" providerId="ADAL" clId="{A900B348-7DF2-774C-B4DA-49556AE2543D}" dt="2020-01-28T21:35:48.119" v="82"/>
            <ac:spMkLst>
              <pc:docMk/>
              <pc:sldMasterMk cId="2142138816" sldId="2147483648"/>
              <pc:sldLayoutMk cId="1099288062" sldId="2147483657"/>
              <ac:spMk id="8" creationId="{BBF4CB59-E142-7A4E-8A14-BDEDBE96CACF}"/>
            </ac:spMkLst>
          </pc:spChg>
          <pc:spChg chg="add del">
            <ac:chgData name="Soeth, Peter D" userId="388b569b-9117-49f0-b6f1-cd12ff0587b0" providerId="ADAL" clId="{A900B348-7DF2-774C-B4DA-49556AE2543D}" dt="2020-01-28T21:35:47.588" v="81" actId="478"/>
            <ac:spMkLst>
              <pc:docMk/>
              <pc:sldMasterMk cId="2142138816" sldId="2147483648"/>
              <pc:sldLayoutMk cId="1099288062" sldId="2147483657"/>
              <ac:spMk id="9" creationId="{ECCA4162-F01A-0044-95C4-C01B7C4DC776}"/>
            </ac:spMkLst>
          </pc:spChg>
          <pc:spChg chg="del">
            <ac:chgData name="Soeth, Peter D" userId="388b569b-9117-49f0-b6f1-cd12ff0587b0" providerId="ADAL" clId="{A900B348-7DF2-774C-B4DA-49556AE2543D}" dt="2020-01-28T21:05:51.641" v="45" actId="478"/>
            <ac:spMkLst>
              <pc:docMk/>
              <pc:sldMasterMk cId="2142138816" sldId="2147483648"/>
              <pc:sldLayoutMk cId="1099288062" sldId="2147483657"/>
              <ac:spMk id="10" creationId="{07237A1C-B0EF-0946-8C44-BC9066EDF265}"/>
            </ac:spMkLst>
          </pc:spChg>
          <pc:picChg chg="del">
            <ac:chgData name="Soeth, Peter D" userId="388b569b-9117-49f0-b6f1-cd12ff0587b0" providerId="ADAL" clId="{A900B348-7DF2-774C-B4DA-49556AE2543D}" dt="2020-01-28T21:05:51.641" v="45" actId="478"/>
            <ac:picMkLst>
              <pc:docMk/>
              <pc:sldMasterMk cId="2142138816" sldId="2147483648"/>
              <pc:sldLayoutMk cId="1099288062" sldId="2147483657"/>
              <ac:picMk id="11" creationId="{A3B17667-9FE5-D64C-B1E6-CA6E6DED18A4}"/>
            </ac:picMkLst>
          </pc:picChg>
        </pc:sldLayoutChg>
        <pc:sldLayoutChg chg="addSp delSp modSp">
          <pc:chgData name="Soeth, Peter D" userId="388b569b-9117-49f0-b6f1-cd12ff0587b0" providerId="ADAL" clId="{A900B348-7DF2-774C-B4DA-49556AE2543D}" dt="2020-01-28T21:35:26.489" v="74"/>
          <pc:sldLayoutMkLst>
            <pc:docMk/>
            <pc:sldMasterMk cId="2142138816" sldId="2147483648"/>
            <pc:sldLayoutMk cId="0" sldId="2147483669"/>
          </pc:sldLayoutMkLst>
          <pc:spChg chg="add del">
            <ac:chgData name="Soeth, Peter D" userId="388b569b-9117-49f0-b6f1-cd12ff0587b0" providerId="ADAL" clId="{A900B348-7DF2-774C-B4DA-49556AE2543D}" dt="2020-01-28T20:59:09.535" v="29" actId="11529"/>
            <ac:spMkLst>
              <pc:docMk/>
              <pc:sldMasterMk cId="2142138816" sldId="2147483648"/>
              <pc:sldLayoutMk cId="0" sldId="2147483669"/>
              <ac:spMk id="2" creationId="{D9D69DF1-EC00-B14C-901C-7F3E5B4A5BC3}"/>
            </ac:spMkLst>
          </pc:spChg>
          <pc:spChg chg="add mod">
            <ac:chgData name="Soeth, Peter D" userId="388b569b-9117-49f0-b6f1-cd12ff0587b0" providerId="ADAL" clId="{A900B348-7DF2-774C-B4DA-49556AE2543D}" dt="2020-01-28T20:59:45.122" v="34" actId="1076"/>
            <ac:spMkLst>
              <pc:docMk/>
              <pc:sldMasterMk cId="2142138816" sldId="2147483648"/>
              <pc:sldLayoutMk cId="0" sldId="2147483669"/>
              <ac:spMk id="3" creationId="{AE397EA4-3422-8346-8A01-84C076029175}"/>
            </ac:spMkLst>
          </pc:spChg>
          <pc:spChg chg="add">
            <ac:chgData name="Soeth, Peter D" userId="388b569b-9117-49f0-b6f1-cd12ff0587b0" providerId="ADAL" clId="{A900B348-7DF2-774C-B4DA-49556AE2543D}" dt="2020-01-28T21:35:26.489" v="74"/>
            <ac:spMkLst>
              <pc:docMk/>
              <pc:sldMasterMk cId="2142138816" sldId="2147483648"/>
              <pc:sldLayoutMk cId="0" sldId="2147483669"/>
              <ac:spMk id="8" creationId="{ABD53839-A870-CB42-AA25-4D5DE894C847}"/>
            </ac:spMkLst>
          </pc:spChg>
          <pc:spChg chg="add del">
            <ac:chgData name="Soeth, Peter D" userId="388b569b-9117-49f0-b6f1-cd12ff0587b0" providerId="ADAL" clId="{A900B348-7DF2-774C-B4DA-49556AE2543D}" dt="2020-01-28T21:35:25.773" v="73" actId="478"/>
            <ac:spMkLst>
              <pc:docMk/>
              <pc:sldMasterMk cId="2142138816" sldId="2147483648"/>
              <pc:sldLayoutMk cId="0" sldId="2147483669"/>
              <ac:spMk id="9" creationId="{6511AC1E-CAD1-8F4F-B689-5DA7AFC33D3D}"/>
            </ac:spMkLst>
          </pc:spChg>
          <pc:spChg chg="add del">
            <ac:chgData name="Soeth, Peter D" userId="388b569b-9117-49f0-b6f1-cd12ff0587b0" providerId="ADAL" clId="{A900B348-7DF2-774C-B4DA-49556AE2543D}" dt="2020-01-28T20:58:59.995" v="27" actId="478"/>
            <ac:spMkLst>
              <pc:docMk/>
              <pc:sldMasterMk cId="2142138816" sldId="2147483648"/>
              <pc:sldLayoutMk cId="0" sldId="2147483669"/>
              <ac:spMk id="16" creationId="{BEA3D91E-1D00-784C-9A50-362076947CB8}"/>
            </ac:spMkLst>
          </pc:spChg>
          <pc:picChg chg="add del">
            <ac:chgData name="Soeth, Peter D" userId="388b569b-9117-49f0-b6f1-cd12ff0587b0" providerId="ADAL" clId="{A900B348-7DF2-774C-B4DA-49556AE2543D}" dt="2020-01-28T20:59:01.774" v="28" actId="478"/>
            <ac:picMkLst>
              <pc:docMk/>
              <pc:sldMasterMk cId="2142138816" sldId="2147483648"/>
              <pc:sldLayoutMk cId="0" sldId="2147483669"/>
              <ac:picMk id="17" creationId="{41F8A35F-CE8C-4D43-BC96-9769EF8D37AF}"/>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19A9F-38AC-6D41-A3AB-063BEB6D85DE}" type="datetimeFigureOut">
              <a:rPr lang="en-US" smtClean="0"/>
              <a:t>3/11/2021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D3B3B-75AC-574E-A42F-AEFC8DAFA0D7}" type="slidenum">
              <a:rPr lang="en-US" smtClean="0"/>
              <a:t>‹#›</a:t>
            </a:fld>
            <a:endParaRPr lang="en-US"/>
          </a:p>
        </p:txBody>
      </p:sp>
    </p:spTree>
    <p:extLst>
      <p:ext uri="{BB962C8B-B14F-4D97-AF65-F5344CB8AC3E}">
        <p14:creationId xmlns:p14="http://schemas.microsoft.com/office/powerpoint/2010/main" val="174919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DD3B3B-75AC-574E-A42F-AEFC8DAFA0D7}" type="slidenum">
              <a:rPr lang="en-US" smtClean="0"/>
              <a:t>1</a:t>
            </a:fld>
            <a:endParaRPr lang="en-US"/>
          </a:p>
        </p:txBody>
      </p:sp>
    </p:spTree>
    <p:extLst>
      <p:ext uri="{BB962C8B-B14F-4D97-AF65-F5344CB8AC3E}">
        <p14:creationId xmlns:p14="http://schemas.microsoft.com/office/powerpoint/2010/main" val="1769964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e Background Title Slide">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1CEFC0C2-A130-9146-A779-7D2BF5FF5643}"/>
              </a:ext>
            </a:extLst>
          </p:cNvPr>
          <p:cNvSpPr>
            <a:spLocks noGrp="1"/>
          </p:cNvSpPr>
          <p:nvPr>
            <p:ph type="ctrTitle" hasCustomPrompt="1"/>
          </p:nvPr>
        </p:nvSpPr>
        <p:spPr>
          <a:xfrm>
            <a:off x="638175" y="1552678"/>
            <a:ext cx="9144000" cy="2387600"/>
          </a:xfrm>
          <a:effectLst/>
        </p:spPr>
        <p:txBody>
          <a:bodyPr anchor="b"/>
          <a:lstStyle>
            <a:lvl1pPr algn="l">
              <a:defRPr sz="5400" b="1" i="0">
                <a:solidFill>
                  <a:srgbClr val="003E51"/>
                </a:solidFill>
                <a:effectLst/>
                <a:latin typeface="Segoe UI Semibold" panose="020B0502040204020203" pitchFamily="34" charset="0"/>
                <a:ea typeface="Segoe UI Semibold" panose="020B0502040204020203" pitchFamily="34" charset="0"/>
                <a:cs typeface="Segoe UI Semibold" panose="020B0502040204020203" pitchFamily="34" charset="0"/>
              </a:defRPr>
            </a:lvl1pPr>
          </a:lstStyle>
          <a:p>
            <a:r>
              <a:rPr lang="en-US" dirty="0"/>
              <a:t>Title</a:t>
            </a:r>
            <a:br>
              <a:rPr lang="en-US" dirty="0"/>
            </a:br>
            <a:r>
              <a:rPr lang="en-US" dirty="0"/>
              <a:t>No more than two lines</a:t>
            </a:r>
          </a:p>
        </p:txBody>
      </p:sp>
      <p:sp>
        <p:nvSpPr>
          <p:cNvPr id="11" name="Subtitle 2">
            <a:extLst>
              <a:ext uri="{FF2B5EF4-FFF2-40B4-BE49-F238E27FC236}">
                <a16:creationId xmlns:a16="http://schemas.microsoft.com/office/drawing/2014/main" xmlns="" id="{62F25F8E-0532-8E47-9BD2-6B61DE319C7D}"/>
              </a:ext>
            </a:extLst>
          </p:cNvPr>
          <p:cNvSpPr>
            <a:spLocks noGrp="1"/>
          </p:cNvSpPr>
          <p:nvPr>
            <p:ph type="subTitle" idx="1" hasCustomPrompt="1"/>
          </p:nvPr>
        </p:nvSpPr>
        <p:spPr>
          <a:xfrm>
            <a:off x="638175" y="5190067"/>
            <a:ext cx="9144000" cy="498048"/>
          </a:xfrm>
          <a:effectLst/>
        </p:spPr>
        <p:txBody>
          <a:bodyPr>
            <a:noAutofit/>
          </a:bodyPr>
          <a:lstStyle>
            <a:lvl1pPr marL="0" indent="0" algn="l">
              <a:buNone/>
              <a:defRPr sz="3200" b="1" i="1" baseline="0">
                <a:solidFill>
                  <a:srgbClr val="003E51"/>
                </a:solidFill>
                <a:effectLst/>
                <a:latin typeface="Segoe UI Semibold" panose="020B0502040204020203" pitchFamily="34" charset="0"/>
                <a:ea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3" name="Slide Number Placeholder 5">
            <a:extLst>
              <a:ext uri="{FF2B5EF4-FFF2-40B4-BE49-F238E27FC236}">
                <a16:creationId xmlns:a16="http://schemas.microsoft.com/office/drawing/2014/main" xmlns="" id="{8FD2C275-E6B8-6B41-B0DA-05842798C2A7}"/>
              </a:ext>
            </a:extLst>
          </p:cNvPr>
          <p:cNvSpPr>
            <a:spLocks noGrp="1"/>
          </p:cNvSpPr>
          <p:nvPr>
            <p:ph type="sldNum" sz="quarter" idx="12"/>
          </p:nvPr>
        </p:nvSpPr>
        <p:spPr>
          <a:xfrm>
            <a:off x="114300" y="6400799"/>
            <a:ext cx="2743200" cy="365125"/>
          </a:xfrm>
          <a:effectLst/>
        </p:spPr>
        <p:txBody>
          <a:bodyPr/>
          <a:lstStyle>
            <a:lvl1pPr algn="l">
              <a:defRPr b="1" i="0">
                <a:solidFill>
                  <a:srgbClr val="003E52"/>
                </a:solidFill>
                <a:effectLst/>
                <a:latin typeface="Segoe UI Semibold" panose="020B0502040204020203" pitchFamily="34" charset="0"/>
                <a:ea typeface="Segoe UI Semibold" panose="020B0502040204020203" pitchFamily="34" charset="0"/>
                <a:cs typeface="Segoe UI Semibold" panose="020B0502040204020203" pitchFamily="34" charset="0"/>
              </a:defRPr>
            </a:lvl1pPr>
          </a:lstStyle>
          <a:p>
            <a:fld id="{A1D9053B-8DB2-EA4A-A9CF-0F8FB54823AA}" type="slidenum">
              <a:rPr lang="en-US" smtClean="0"/>
              <a:pPr/>
              <a:t>‹#›</a:t>
            </a:fld>
            <a:endParaRPr lang="en-US" dirty="0"/>
          </a:p>
        </p:txBody>
      </p:sp>
      <p:pic>
        <p:nvPicPr>
          <p:cNvPr id="3" name="Picture 2" descr="Reclamation Logo with a shield of a dam with water coming over it.">
            <a:extLst>
              <a:ext uri="{FF2B5EF4-FFF2-40B4-BE49-F238E27FC236}">
                <a16:creationId xmlns:a16="http://schemas.microsoft.com/office/drawing/2014/main" xmlns="" id="{F7A0F34E-4FE3-414C-ABF2-18E0EA097CC0}"/>
              </a:ext>
            </a:extLst>
          </p:cNvPr>
          <p:cNvPicPr>
            <a:picLocks noChangeAspect="1"/>
          </p:cNvPicPr>
          <p:nvPr userDrawn="1"/>
        </p:nvPicPr>
        <p:blipFill>
          <a:blip r:embed="rId2"/>
          <a:stretch>
            <a:fillRect/>
          </a:stretch>
        </p:blipFill>
        <p:spPr>
          <a:xfrm>
            <a:off x="314960" y="214417"/>
            <a:ext cx="3657600" cy="1160585"/>
          </a:xfrm>
          <a:prstGeom prst="rect">
            <a:avLst/>
          </a:prstGeom>
        </p:spPr>
      </p:pic>
    </p:spTree>
    <p:extLst>
      <p:ext uri="{BB962C8B-B14F-4D97-AF65-F5344CB8AC3E}">
        <p14:creationId xmlns:p14="http://schemas.microsoft.com/office/powerpoint/2010/main" val="3637385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14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Slide Number Placeholder 5"/>
          <p:cNvSpPr>
            <a:spLocks noGrp="1"/>
          </p:cNvSpPr>
          <p:nvPr>
            <p:ph type="sldNum" sz="quarter" idx="12"/>
          </p:nvPr>
        </p:nvSpPr>
        <p:spPr/>
        <p:txBody>
          <a:bodyPr/>
          <a:lstStyle/>
          <a:p>
            <a:fld id="{A1D9053B-8DB2-EA4A-A9CF-0F8FB54823AA}" type="slidenum">
              <a:rPr lang="en-US" smtClean="0"/>
              <a:t>‹#›</a:t>
            </a:fld>
            <a:endParaRPr lang="en-US"/>
          </a:p>
        </p:txBody>
      </p:sp>
      <p:sp>
        <p:nvSpPr>
          <p:cNvPr id="4" name="Text Placeholder 3">
            <a:extLst>
              <a:ext uri="{FF2B5EF4-FFF2-40B4-BE49-F238E27FC236}">
                <a16:creationId xmlns:a16="http://schemas.microsoft.com/office/drawing/2014/main" xmlns="" id="{DBA7C424-6CF4-1C48-9E16-CCD580512B34}"/>
              </a:ext>
            </a:extLst>
          </p:cNvPr>
          <p:cNvSpPr>
            <a:spLocks noGrp="1"/>
          </p:cNvSpPr>
          <p:nvPr>
            <p:ph type="body" sz="quarter" idx="13"/>
          </p:nvPr>
        </p:nvSpPr>
        <p:spPr>
          <a:xfrm>
            <a:off x="228600" y="1456267"/>
            <a:ext cx="11704320" cy="472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 xmlns:a16="http://schemas.microsoft.com/office/drawing/2014/main" id="{465D1510-C920-4253-91BF-21763344EA3F}"/>
              </a:ext>
            </a:extLst>
          </p:cNvPr>
          <p:cNvPicPr>
            <a:picLocks noChangeAspect="1"/>
          </p:cNvPicPr>
          <p:nvPr userDrawn="1"/>
        </p:nvPicPr>
        <p:blipFill>
          <a:blip r:embed="rId2"/>
          <a:stretch>
            <a:fillRect/>
          </a:stretch>
        </p:blipFill>
        <p:spPr>
          <a:xfrm>
            <a:off x="11438467" y="5960197"/>
            <a:ext cx="711199" cy="824991"/>
          </a:xfrm>
          <a:prstGeom prst="rect">
            <a:avLst/>
          </a:prstGeom>
        </p:spPr>
      </p:pic>
    </p:spTree>
    <p:extLst>
      <p:ext uri="{BB962C8B-B14F-4D97-AF65-F5344CB8AC3E}">
        <p14:creationId xmlns:p14="http://schemas.microsoft.com/office/powerpoint/2010/main" val="161546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62665" y="2007661"/>
            <a:ext cx="8339667" cy="914400"/>
          </a:xfrm>
        </p:spPr>
        <p:txBody>
          <a:bodyPr/>
          <a:lstStyle>
            <a:lvl1pPr>
              <a:defRPr sz="40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A1D9053B-8DB2-EA4A-A9CF-0F8FB54823AA}" type="slidenum">
              <a:rPr lang="en-US" smtClean="0"/>
              <a:t>‹#›</a:t>
            </a:fld>
            <a:endParaRPr lang="en-US"/>
          </a:p>
        </p:txBody>
      </p:sp>
      <p:pic>
        <p:nvPicPr>
          <p:cNvPr id="7" name="Picture 6">
            <a:extLst>
              <a:ext uri="{FF2B5EF4-FFF2-40B4-BE49-F238E27FC236}">
                <a16:creationId xmlns="" xmlns:a16="http://schemas.microsoft.com/office/drawing/2014/main" id="{465D1510-C920-4253-91BF-21763344EA3F}"/>
              </a:ext>
            </a:extLst>
          </p:cNvPr>
          <p:cNvPicPr>
            <a:picLocks noChangeAspect="1"/>
          </p:cNvPicPr>
          <p:nvPr userDrawn="1"/>
        </p:nvPicPr>
        <p:blipFill>
          <a:blip r:embed="rId2"/>
          <a:stretch>
            <a:fillRect/>
          </a:stretch>
        </p:blipFill>
        <p:spPr>
          <a:xfrm>
            <a:off x="11438467" y="5960197"/>
            <a:ext cx="711199" cy="824991"/>
          </a:xfrm>
          <a:prstGeom prst="rect">
            <a:avLst/>
          </a:prstGeom>
        </p:spPr>
      </p:pic>
    </p:spTree>
    <p:extLst>
      <p:ext uri="{BB962C8B-B14F-4D97-AF65-F5344CB8AC3E}">
        <p14:creationId xmlns:p14="http://schemas.microsoft.com/office/powerpoint/2010/main" val="32894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11704320" cy="914400"/>
          </a:xfrm>
        </p:spPr>
        <p:txBody>
          <a:bodyPr/>
          <a:lstStyle/>
          <a:p>
            <a:r>
              <a:rPr lang="en-US" dirty="0"/>
              <a:t>Click to edit Master title style</a:t>
            </a:r>
          </a:p>
        </p:txBody>
      </p:sp>
      <p:sp>
        <p:nvSpPr>
          <p:cNvPr id="10" name="Content Placeholder 2"/>
          <p:cNvSpPr>
            <a:spLocks noGrp="1"/>
          </p:cNvSpPr>
          <p:nvPr>
            <p:ph idx="1"/>
          </p:nvPr>
        </p:nvSpPr>
        <p:spPr>
          <a:xfrm>
            <a:off x="228600" y="1456267"/>
            <a:ext cx="5806440" cy="47008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A1D9053B-8DB2-EA4A-A9CF-0F8FB54823AA}" type="slidenum">
              <a:rPr lang="en-US" smtClean="0"/>
              <a:t>‹#›</a:t>
            </a:fld>
            <a:endParaRPr lang="en-US"/>
          </a:p>
        </p:txBody>
      </p:sp>
      <p:sp>
        <p:nvSpPr>
          <p:cNvPr id="7" name="Content Placeholder 2">
            <a:extLst>
              <a:ext uri="{FF2B5EF4-FFF2-40B4-BE49-F238E27FC236}">
                <a16:creationId xmlns:a16="http://schemas.microsoft.com/office/drawing/2014/main" xmlns="" id="{9809ABE3-6B9D-A047-8478-3EB36A9B87BB}"/>
              </a:ext>
            </a:extLst>
          </p:cNvPr>
          <p:cNvSpPr>
            <a:spLocks noGrp="1"/>
          </p:cNvSpPr>
          <p:nvPr>
            <p:ph idx="13"/>
          </p:nvPr>
        </p:nvSpPr>
        <p:spPr>
          <a:xfrm>
            <a:off x="6126480" y="1456267"/>
            <a:ext cx="5806440" cy="46976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 xmlns:a16="http://schemas.microsoft.com/office/drawing/2014/main" id="{465D1510-C920-4253-91BF-21763344EA3F}"/>
              </a:ext>
            </a:extLst>
          </p:cNvPr>
          <p:cNvPicPr>
            <a:picLocks noChangeAspect="1"/>
          </p:cNvPicPr>
          <p:nvPr userDrawn="1"/>
        </p:nvPicPr>
        <p:blipFill>
          <a:blip r:embed="rId2"/>
          <a:stretch>
            <a:fillRect/>
          </a:stretch>
        </p:blipFill>
        <p:spPr>
          <a:xfrm>
            <a:off x="11438467" y="5960197"/>
            <a:ext cx="711199" cy="824991"/>
          </a:xfrm>
          <a:prstGeom prst="rect">
            <a:avLst/>
          </a:prstGeom>
        </p:spPr>
      </p:pic>
    </p:spTree>
    <p:extLst>
      <p:ext uri="{BB962C8B-B14F-4D97-AF65-F5344CB8AC3E}">
        <p14:creationId xmlns:p14="http://schemas.microsoft.com/office/powerpoint/2010/main" val="33005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D9053B-8DB2-EA4A-A9CF-0F8FB54823AA}" type="slidenum">
              <a:rPr lang="en-US" smtClean="0"/>
              <a:t>‹#›</a:t>
            </a:fld>
            <a:endParaRPr lang="en-US"/>
          </a:p>
        </p:txBody>
      </p:sp>
      <p:pic>
        <p:nvPicPr>
          <p:cNvPr id="5" name="Picture 4">
            <a:extLst>
              <a:ext uri="{FF2B5EF4-FFF2-40B4-BE49-F238E27FC236}">
                <a16:creationId xmlns="" xmlns:a16="http://schemas.microsoft.com/office/drawing/2014/main" id="{465D1510-C920-4253-91BF-21763344EA3F}"/>
              </a:ext>
            </a:extLst>
          </p:cNvPr>
          <p:cNvPicPr>
            <a:picLocks noChangeAspect="1"/>
          </p:cNvPicPr>
          <p:nvPr userDrawn="1"/>
        </p:nvPicPr>
        <p:blipFill>
          <a:blip r:embed="rId2"/>
          <a:stretch>
            <a:fillRect/>
          </a:stretch>
        </p:blipFill>
        <p:spPr>
          <a:xfrm>
            <a:off x="11438467" y="5960197"/>
            <a:ext cx="711199" cy="824991"/>
          </a:xfrm>
          <a:prstGeom prst="rect">
            <a:avLst/>
          </a:prstGeom>
        </p:spPr>
      </p:pic>
    </p:spTree>
    <p:extLst>
      <p:ext uri="{BB962C8B-B14F-4D97-AF65-F5344CB8AC3E}">
        <p14:creationId xmlns:p14="http://schemas.microsoft.com/office/powerpoint/2010/main" val="102407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A1D9053B-8DB2-EA4A-A9CF-0F8FB54823AA}" type="slidenum">
              <a:rPr lang="en-US" smtClean="0"/>
              <a:t>‹#›</a:t>
            </a:fld>
            <a:endParaRPr lang="en-US"/>
          </a:p>
        </p:txBody>
      </p:sp>
      <p:sp>
        <p:nvSpPr>
          <p:cNvPr id="5" name="Picture Placeholder 4">
            <a:extLst>
              <a:ext uri="{FF2B5EF4-FFF2-40B4-BE49-F238E27FC236}">
                <a16:creationId xmlns:a16="http://schemas.microsoft.com/office/drawing/2014/main" xmlns="" id="{BCC98CAC-2EC6-814D-BD87-A43FF2421EF6}"/>
              </a:ext>
            </a:extLst>
          </p:cNvPr>
          <p:cNvSpPr>
            <a:spLocks noGrp="1"/>
          </p:cNvSpPr>
          <p:nvPr>
            <p:ph type="pic" sz="quarter" idx="13"/>
          </p:nvPr>
        </p:nvSpPr>
        <p:spPr>
          <a:xfrm>
            <a:off x="5065776" y="0"/>
            <a:ext cx="7123176" cy="6858000"/>
          </a:xfrm>
        </p:spPr>
        <p:txBody>
          <a:bodyPr/>
          <a:lstStyle/>
          <a:p>
            <a:endParaRPr lang="en-US"/>
          </a:p>
        </p:txBody>
      </p:sp>
      <p:pic>
        <p:nvPicPr>
          <p:cNvPr id="9" name="Picture 8">
            <a:extLst>
              <a:ext uri="{FF2B5EF4-FFF2-40B4-BE49-F238E27FC236}">
                <a16:creationId xmlns="" xmlns:a16="http://schemas.microsoft.com/office/drawing/2014/main" id="{465D1510-C920-4253-91BF-21763344EA3F}"/>
              </a:ext>
            </a:extLst>
          </p:cNvPr>
          <p:cNvPicPr>
            <a:picLocks noChangeAspect="1"/>
          </p:cNvPicPr>
          <p:nvPr userDrawn="1"/>
        </p:nvPicPr>
        <p:blipFill>
          <a:blip r:embed="rId2"/>
          <a:stretch>
            <a:fillRect/>
          </a:stretch>
        </p:blipFill>
        <p:spPr>
          <a:xfrm>
            <a:off x="11438467" y="5960197"/>
            <a:ext cx="711199" cy="824991"/>
          </a:xfrm>
          <a:prstGeom prst="rect">
            <a:avLst/>
          </a:prstGeom>
        </p:spPr>
      </p:pic>
    </p:spTree>
    <p:extLst>
      <p:ext uri="{BB962C8B-B14F-4D97-AF65-F5344CB8AC3E}">
        <p14:creationId xmlns:p14="http://schemas.microsoft.com/office/powerpoint/2010/main" val="109928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1D9053B-8DB2-EA4A-A9CF-0F8FB54823AA}" type="slidenum">
              <a:rPr lang="en-US" smtClean="0"/>
              <a:pPr/>
              <a:t>‹#›</a:t>
            </a:fld>
            <a:endParaRPr lang="en-US" dirty="0"/>
          </a:p>
        </p:txBody>
      </p:sp>
      <p:sp>
        <p:nvSpPr>
          <p:cNvPr id="7" name="Subtitle 2">
            <a:extLst>
              <a:ext uri="{FF2B5EF4-FFF2-40B4-BE49-F238E27FC236}">
                <a16:creationId xmlns:a16="http://schemas.microsoft.com/office/drawing/2014/main" xmlns="" id="{7DD425A3-2A5C-5240-9A70-92CB57C5EDF2}"/>
              </a:ext>
            </a:extLst>
          </p:cNvPr>
          <p:cNvSpPr>
            <a:spLocks noGrp="1"/>
          </p:cNvSpPr>
          <p:nvPr>
            <p:ph type="subTitle" idx="1" hasCustomPrompt="1"/>
          </p:nvPr>
        </p:nvSpPr>
        <p:spPr>
          <a:xfrm>
            <a:off x="228600" y="216766"/>
            <a:ext cx="9144000" cy="1994419"/>
          </a:xfrm>
          <a:effectLst/>
        </p:spPr>
        <p:txBody>
          <a:bodyPr>
            <a:noAutofit/>
          </a:bodyPr>
          <a:lstStyle>
            <a:lvl1pPr marL="0" indent="0" algn="l">
              <a:buNone/>
              <a:defRPr sz="3200" b="1" i="0" baseline="0">
                <a:solidFill>
                  <a:schemeClr val="bg1"/>
                </a:solidFill>
                <a:effectLst/>
                <a:latin typeface="Segoe UI Semibold" panose="020B0502040204020203" pitchFamily="34" charset="0"/>
                <a:ea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Contact Information Goes Here</a:t>
            </a:r>
            <a:br>
              <a:rPr lang="en-US" dirty="0"/>
            </a:br>
            <a:r>
              <a:rPr lang="en-US" dirty="0"/>
              <a:t>No more than four lines</a:t>
            </a:r>
          </a:p>
          <a:p>
            <a:endParaRPr lang="en-US" dirty="0"/>
          </a:p>
        </p:txBody>
      </p:sp>
      <p:pic>
        <p:nvPicPr>
          <p:cNvPr id="3" name="Picture 2">
            <a:extLst>
              <a:ext uri="{FF2B5EF4-FFF2-40B4-BE49-F238E27FC236}">
                <a16:creationId xmlns:a16="http://schemas.microsoft.com/office/drawing/2014/main" xmlns="" id="{87167FCA-AF25-0945-AAAC-AC64FE0144AD}"/>
              </a:ext>
            </a:extLst>
          </p:cNvPr>
          <p:cNvPicPr>
            <a:picLocks noChangeAspect="1"/>
          </p:cNvPicPr>
          <p:nvPr userDrawn="1"/>
        </p:nvPicPr>
        <p:blipFill>
          <a:blip r:embed="rId3"/>
          <a:stretch>
            <a:fillRect/>
          </a:stretch>
        </p:blipFill>
        <p:spPr>
          <a:xfrm>
            <a:off x="130409" y="5123170"/>
            <a:ext cx="3337560" cy="10948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599" y="94194"/>
            <a:ext cx="5884333" cy="914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28600" y="1456267"/>
            <a:ext cx="11704320" cy="472069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1200" b="1" i="0">
                <a:solidFill>
                  <a:srgbClr val="003E5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130409" y="6394663"/>
            <a:ext cx="2743200" cy="365125"/>
          </a:xfrm>
          <a:prstGeom prst="rect">
            <a:avLst/>
          </a:prstGeom>
        </p:spPr>
        <p:txBody>
          <a:bodyPr vert="horz" lIns="91440" tIns="45720" rIns="91440" bIns="45720" rtlCol="0" anchor="ctr"/>
          <a:lstStyle>
            <a:lvl1pPr algn="l">
              <a:defRPr sz="1200" b="1" i="0">
                <a:solidFill>
                  <a:srgbClr val="003E5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fld id="{A1D9053B-8DB2-EA4A-A9CF-0F8FB54823AA}" type="slidenum">
              <a:rPr lang="en-US" smtClean="0"/>
              <a:pPr/>
              <a:t>‹#›</a:t>
            </a:fld>
            <a:endParaRPr lang="en-US" dirty="0"/>
          </a:p>
        </p:txBody>
      </p:sp>
    </p:spTree>
    <p:extLst>
      <p:ext uri="{BB962C8B-B14F-4D97-AF65-F5344CB8AC3E}">
        <p14:creationId xmlns:p14="http://schemas.microsoft.com/office/powerpoint/2010/main" val="214213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3" r:id="rId4"/>
    <p:sldLayoutId id="2147483655" r:id="rId5"/>
    <p:sldLayoutId id="2147483657" r:id="rId6"/>
    <p:sldLayoutId id="2147483670" r:id="rId7"/>
  </p:sldLayoutIdLst>
  <p:hf sldNum="0" hdr="0" dt="0"/>
  <p:txStyles>
    <p:titleStyle>
      <a:lvl1pPr algn="l" defTabSz="914400" rtl="0" eaLnBrk="1" latinLnBrk="0" hangingPunct="1">
        <a:lnSpc>
          <a:spcPct val="90000"/>
        </a:lnSpc>
        <a:spcBef>
          <a:spcPct val="0"/>
        </a:spcBef>
        <a:buNone/>
        <a:defRPr sz="2800" b="1" i="0" kern="1200">
          <a:solidFill>
            <a:srgbClr val="003E51"/>
          </a:solidFill>
          <a:latin typeface="Segoe UI Semibold" panose="020B0502040204020203" pitchFamily="34" charset="0"/>
          <a:ea typeface="Segoe UI Semibold" panose="020B0502040204020203" pitchFamily="34" charset="0"/>
          <a:cs typeface="Segoe UI Semibold" panose="020B0502040204020203" pitchFamily="34" charset="0"/>
        </a:defRPr>
      </a:lvl1pPr>
    </p:titleStyle>
    <p:bodyStyle>
      <a:lvl1pPr marL="228600" indent="-228600" algn="l" defTabSz="914400" rtl="0" eaLnBrk="1" latinLnBrk="0" hangingPunct="1">
        <a:lnSpc>
          <a:spcPct val="90000"/>
        </a:lnSpc>
        <a:spcBef>
          <a:spcPts val="1000"/>
        </a:spcBef>
        <a:buFont typeface="Arial"/>
        <a:buChar char="•"/>
        <a:defRPr sz="2800" b="1" i="0" kern="1200">
          <a:solidFill>
            <a:srgbClr val="003E5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685800" indent="-228600" algn="l" defTabSz="914400" rtl="0" eaLnBrk="1" latinLnBrk="0" hangingPunct="1">
        <a:lnSpc>
          <a:spcPct val="90000"/>
        </a:lnSpc>
        <a:spcBef>
          <a:spcPts val="500"/>
        </a:spcBef>
        <a:buFont typeface="Arial"/>
        <a:buChar char="•"/>
        <a:defRPr sz="2400" b="1" i="0" kern="1200">
          <a:solidFill>
            <a:srgbClr val="003E51"/>
          </a:solidFill>
          <a:latin typeface="Segoe UI Semilight" panose="020B0402040204020203" pitchFamily="34" charset="0"/>
          <a:ea typeface="Segoe UI Semilight" panose="020B0402040204020203" pitchFamily="34" charset="0"/>
          <a:cs typeface="Segoe UI Semilight" panose="020B0402040204020203" pitchFamily="34" charset="0"/>
        </a:defRPr>
      </a:lvl2pPr>
      <a:lvl3pPr marL="1143000" indent="-228600" algn="l" defTabSz="914400" rtl="0" eaLnBrk="1" latinLnBrk="0" hangingPunct="1">
        <a:lnSpc>
          <a:spcPct val="90000"/>
        </a:lnSpc>
        <a:spcBef>
          <a:spcPts val="500"/>
        </a:spcBef>
        <a:buFont typeface="Arial"/>
        <a:buChar char="•"/>
        <a:defRPr sz="2000" b="1" i="0" kern="1200">
          <a:solidFill>
            <a:srgbClr val="003E51"/>
          </a:solidFill>
          <a:latin typeface="Segoe UI Semilight" panose="020B0402040204020203" pitchFamily="34" charset="0"/>
          <a:ea typeface="Segoe UI Semilight" panose="020B0402040204020203" pitchFamily="34" charset="0"/>
          <a:cs typeface="Segoe UI Semilight" panose="020B0402040204020203" pitchFamily="34" charset="0"/>
        </a:defRPr>
      </a:lvl3pPr>
      <a:lvl4pPr marL="1600200" indent="-228600" algn="l" defTabSz="914400" rtl="0" eaLnBrk="1" latinLnBrk="0" hangingPunct="1">
        <a:lnSpc>
          <a:spcPct val="90000"/>
        </a:lnSpc>
        <a:spcBef>
          <a:spcPts val="500"/>
        </a:spcBef>
        <a:buFont typeface="Arial"/>
        <a:buChar char="•"/>
        <a:defRPr sz="1800" b="1" i="0" kern="1200">
          <a:solidFill>
            <a:srgbClr val="003E51"/>
          </a:solidFill>
          <a:latin typeface="Segoe UI Semilight" panose="020B0402040204020203" pitchFamily="34" charset="0"/>
          <a:ea typeface="Segoe UI Semilight" panose="020B0402040204020203" pitchFamily="34" charset="0"/>
          <a:cs typeface="Segoe UI Semilight" panose="020B0402040204020203" pitchFamily="34" charset="0"/>
        </a:defRPr>
      </a:lvl4pPr>
      <a:lvl5pPr marL="2057400" indent="-228600" algn="l" defTabSz="914400" rtl="0" eaLnBrk="1" latinLnBrk="0" hangingPunct="1">
        <a:lnSpc>
          <a:spcPct val="90000"/>
        </a:lnSpc>
        <a:spcBef>
          <a:spcPts val="500"/>
        </a:spcBef>
        <a:buFont typeface="Arial"/>
        <a:buChar char="•"/>
        <a:defRPr sz="1800" b="1" i="0" kern="1200">
          <a:solidFill>
            <a:srgbClr val="003E51"/>
          </a:solidFill>
          <a:latin typeface="Segoe UI Semilight" panose="020B0402040204020203" pitchFamily="34" charset="0"/>
          <a:ea typeface="Segoe UI Semilight" panose="020B0402040204020203" pitchFamily="34" charset="0"/>
          <a:cs typeface="Segoe UI Semilight" panose="020B0402040204020203"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1746116"/>
            <a:ext cx="9144000" cy="2387600"/>
          </a:xfrm>
          <a:effectLst/>
        </p:spPr>
        <p:txBody>
          <a:bodyPr/>
          <a:lstStyle/>
          <a:p>
            <a:r>
              <a:rPr lang="en-US" sz="5400" dirty="0" smtClean="0"/>
              <a:t>Colorado River Basin </a:t>
            </a:r>
            <a:br>
              <a:rPr lang="en-US" sz="5400" dirty="0" smtClean="0"/>
            </a:br>
            <a:r>
              <a:rPr lang="en-US" sz="5400" dirty="0" smtClean="0"/>
              <a:t>April 2020 Update of Projected Future Conditions</a:t>
            </a:r>
            <a:endParaRPr lang="en-US" sz="5400" dirty="0"/>
          </a:p>
        </p:txBody>
      </p:sp>
      <p:sp>
        <p:nvSpPr>
          <p:cNvPr id="3" name="Subtitle 2"/>
          <p:cNvSpPr>
            <a:spLocks noGrp="1"/>
          </p:cNvSpPr>
          <p:nvPr>
            <p:ph type="subTitle" idx="1"/>
          </p:nvPr>
        </p:nvSpPr>
        <p:spPr>
          <a:xfrm>
            <a:off x="638175" y="5122985"/>
            <a:ext cx="9144000" cy="565130"/>
          </a:xfrm>
          <a:effectLst/>
        </p:spPr>
        <p:txBody>
          <a:bodyPr>
            <a:normAutofit/>
          </a:bodyPr>
          <a:lstStyle/>
          <a:p>
            <a:r>
              <a:rPr lang="en-US" sz="3200" i="1" dirty="0" smtClean="0"/>
              <a:t>January 2021</a:t>
            </a:r>
            <a:endParaRPr lang="en-US" sz="3200" i="1" dirty="0"/>
          </a:p>
        </p:txBody>
      </p:sp>
    </p:spTree>
    <p:extLst>
      <p:ext uri="{BB962C8B-B14F-4D97-AF65-F5344CB8AC3E}">
        <p14:creationId xmlns:p14="http://schemas.microsoft.com/office/powerpoint/2010/main" val="585540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4294967295"/>
          </p:nvPr>
        </p:nvSpPr>
        <p:spPr>
          <a:xfrm>
            <a:off x="1695450" y="1825625"/>
            <a:ext cx="8778240" cy="4351338"/>
          </a:xfrm>
          <a:prstGeom prst="rect">
            <a:avLst/>
          </a:prstGeom>
        </p:spPr>
        <p:txBody>
          <a:bodyPr/>
          <a:lstStyle/>
          <a:p>
            <a:r>
              <a:rPr lang="en-US" b="0" dirty="0" smtClean="0">
                <a:latin typeface="Segoe UI" panose="020B0502040204020203" pitchFamily="34" charset="0"/>
                <a:cs typeface="Segoe UI" panose="020B0502040204020203" pitchFamily="34" charset="0"/>
              </a:rPr>
              <a:t>Model Assumptions</a:t>
            </a:r>
            <a:br>
              <a:rPr lang="en-US" b="0" dirty="0" smtClean="0">
                <a:latin typeface="Segoe UI" panose="020B0502040204020203" pitchFamily="34" charset="0"/>
                <a:cs typeface="Segoe UI" panose="020B0502040204020203" pitchFamily="34" charset="0"/>
              </a:rPr>
            </a:br>
            <a:endParaRPr lang="en-US" b="0" dirty="0" smtClean="0">
              <a:latin typeface="Segoe UI" panose="020B0502040204020203" pitchFamily="34" charset="0"/>
              <a:cs typeface="Segoe UI" panose="020B0502040204020203" pitchFamily="34" charset="0"/>
            </a:endParaRPr>
          </a:p>
          <a:p>
            <a:r>
              <a:rPr lang="en-US" b="0" dirty="0" smtClean="0">
                <a:latin typeface="Segoe UI" panose="020B0502040204020203" pitchFamily="34" charset="0"/>
                <a:cs typeface="Segoe UI" panose="020B0502040204020203" pitchFamily="34" charset="0"/>
              </a:rPr>
              <a:t>Comparison of August 2020 and January 2021 results</a:t>
            </a:r>
          </a:p>
          <a:p>
            <a:pPr lvl="1"/>
            <a:r>
              <a:rPr lang="en-US" b="0" dirty="0" smtClean="0">
                <a:latin typeface="Segoe UI" panose="020B0502040204020203" pitchFamily="34" charset="0"/>
                <a:cs typeface="Segoe UI" panose="020B0502040204020203" pitchFamily="34" charset="0"/>
              </a:rPr>
              <a:t>August 2020 vs. January 2021</a:t>
            </a:r>
          </a:p>
          <a:p>
            <a:pPr lvl="1"/>
            <a:r>
              <a:rPr lang="en-US" b="0" dirty="0" smtClean="0">
                <a:latin typeface="Segoe UI" panose="020B0502040204020203" pitchFamily="34" charset="0"/>
                <a:cs typeface="Segoe UI" panose="020B0502040204020203" pitchFamily="34" charset="0"/>
              </a:rPr>
              <a:t>Full hydrology (1906 – 2018) and Stress Test hydrology (1988 – 2018)</a:t>
            </a:r>
            <a:br>
              <a:rPr lang="en-US" b="0" dirty="0" smtClean="0">
                <a:latin typeface="Segoe UI" panose="020B0502040204020203" pitchFamily="34" charset="0"/>
                <a:cs typeface="Segoe UI" panose="020B0502040204020203" pitchFamily="34" charset="0"/>
              </a:rPr>
            </a:br>
            <a:endParaRPr lang="en-US" b="0" dirty="0" smtClean="0">
              <a:latin typeface="Segoe UI" panose="020B0502040204020203" pitchFamily="34" charset="0"/>
              <a:cs typeface="Segoe UI" panose="020B0502040204020203" pitchFamily="34" charset="0"/>
            </a:endParaRPr>
          </a:p>
          <a:p>
            <a:r>
              <a:rPr lang="en-US" b="0" dirty="0" smtClean="0">
                <a:latin typeface="Segoe UI" panose="020B0502040204020203" pitchFamily="34" charset="0"/>
                <a:cs typeface="Segoe UI" panose="020B0502040204020203" pitchFamily="34" charset="0"/>
              </a:rPr>
              <a:t>January 2021 results that will be posted online</a:t>
            </a:r>
          </a:p>
        </p:txBody>
      </p:sp>
    </p:spTree>
    <p:extLst>
      <p:ext uri="{BB962C8B-B14F-4D97-AF65-F5344CB8AC3E}">
        <p14:creationId xmlns:p14="http://schemas.microsoft.com/office/powerpoint/2010/main" val="2302872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152400"/>
            <a:ext cx="8229600" cy="1143000"/>
          </a:xfrm>
          <a:prstGeom prst="rect">
            <a:avLst/>
          </a:prstGeom>
        </p:spPr>
        <p:txBody>
          <a:bodyPr/>
          <a:lstStyle>
            <a:lvl1pPr algn="l" defTabSz="685800" rtl="0" eaLnBrk="1" latinLnBrk="0" hangingPunct="1">
              <a:lnSpc>
                <a:spcPct val="90000"/>
              </a:lnSpc>
              <a:spcBef>
                <a:spcPct val="0"/>
              </a:spcBef>
              <a:buNone/>
              <a:defRPr sz="3300" b="1" kern="1200">
                <a:solidFill>
                  <a:srgbClr val="244A9F"/>
                </a:solidFill>
                <a:latin typeface="Arial" charset="0"/>
                <a:ea typeface="Arial" charset="0"/>
                <a:cs typeface="Arial" charset="0"/>
              </a:defRPr>
            </a:lvl1pPr>
          </a:lstStyle>
          <a:p>
            <a:r>
              <a:rPr lang="en-US" sz="2800" dirty="0">
                <a:solidFill>
                  <a:srgbClr val="003E51"/>
                </a:solidFill>
                <a:latin typeface="Segoe UI Semibold" panose="020B0702040204020203" pitchFamily="34" charset="0"/>
                <a:cs typeface="Segoe UI Semibold" panose="020B0702040204020203" pitchFamily="34" charset="0"/>
              </a:rPr>
              <a:t>Approach for Official </a:t>
            </a:r>
            <a:r>
              <a:rPr lang="en-US" sz="2800" dirty="0" smtClean="0">
                <a:solidFill>
                  <a:srgbClr val="003E51"/>
                </a:solidFill>
                <a:latin typeface="Segoe UI Semibold" panose="020B0702040204020203" pitchFamily="34" charset="0"/>
                <a:cs typeface="Segoe UI Semibold" panose="020B0702040204020203" pitchFamily="34" charset="0"/>
              </a:rPr>
              <a:t>January 2021 Probabilistic </a:t>
            </a:r>
            <a:r>
              <a:rPr lang="en-US" sz="2800" dirty="0">
                <a:solidFill>
                  <a:srgbClr val="003E51"/>
                </a:solidFill>
                <a:latin typeface="Segoe UI Semibold" panose="020B0702040204020203" pitchFamily="34" charset="0"/>
                <a:cs typeface="Segoe UI Semibold" panose="020B0702040204020203" pitchFamily="34" charset="0"/>
              </a:rPr>
              <a:t>Modeling</a:t>
            </a:r>
          </a:p>
        </p:txBody>
      </p:sp>
      <p:sp>
        <p:nvSpPr>
          <p:cNvPr id="5" name="Content Placeholder 2"/>
          <p:cNvSpPr txBox="1">
            <a:spLocks/>
          </p:cNvSpPr>
          <p:nvPr/>
        </p:nvSpPr>
        <p:spPr bwMode="auto">
          <a:xfrm>
            <a:off x="1981200" y="1116629"/>
            <a:ext cx="8229600" cy="4781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har char="–"/>
              <a:defRPr sz="2000" b="1">
                <a:solidFill>
                  <a:schemeClr val="bg1"/>
                </a:solidFill>
                <a:latin typeface="+mn-lt"/>
              </a:defRPr>
            </a:lvl2pPr>
            <a:lvl3pPr marL="1143000" indent="-228600" algn="l" rtl="0" eaLnBrk="0" fontAlgn="base" hangingPunct="0">
              <a:spcBef>
                <a:spcPct val="20000"/>
              </a:spcBef>
              <a:spcAft>
                <a:spcPct val="0"/>
              </a:spcAft>
              <a:buChar char="•"/>
              <a:defRPr b="1">
                <a:solidFill>
                  <a:schemeClr val="bg1"/>
                </a:solidFill>
                <a:latin typeface="+mn-lt"/>
              </a:defRPr>
            </a:lvl3pPr>
            <a:lvl4pPr marL="1600200" indent="-228600" algn="l" rtl="0" eaLnBrk="0" fontAlgn="base" hangingPunct="0">
              <a:spcBef>
                <a:spcPct val="20000"/>
              </a:spcBef>
              <a:spcAft>
                <a:spcPct val="0"/>
              </a:spcAft>
              <a:buChar char="–"/>
              <a:defRPr sz="1600" b="1">
                <a:solidFill>
                  <a:schemeClr val="bg1"/>
                </a:solidFill>
                <a:latin typeface="+mn-lt"/>
              </a:defRPr>
            </a:lvl4pPr>
            <a:lvl5pPr marL="2057400" indent="-228600" algn="l" rtl="0" eaLnBrk="0" fontAlgn="base" hangingPunct="0">
              <a:spcBef>
                <a:spcPct val="20000"/>
              </a:spcBef>
              <a:spcAft>
                <a:spcPct val="0"/>
              </a:spcAft>
              <a:buChar char="»"/>
              <a:defRPr sz="1400" b="1">
                <a:solidFill>
                  <a:schemeClr val="bg1"/>
                </a:solidFill>
                <a:latin typeface="+mn-lt"/>
              </a:defRPr>
            </a:lvl5pPr>
            <a:lvl6pPr marL="2514600" indent="-228600" algn="l" rtl="0" fontAlgn="base">
              <a:spcBef>
                <a:spcPct val="20000"/>
              </a:spcBef>
              <a:spcAft>
                <a:spcPct val="0"/>
              </a:spcAft>
              <a:buChar char="»"/>
              <a:defRPr sz="1400" b="1">
                <a:solidFill>
                  <a:schemeClr val="bg1"/>
                </a:solidFill>
                <a:latin typeface="+mn-lt"/>
              </a:defRPr>
            </a:lvl6pPr>
            <a:lvl7pPr marL="2971800" indent="-228600" algn="l" rtl="0" fontAlgn="base">
              <a:spcBef>
                <a:spcPct val="20000"/>
              </a:spcBef>
              <a:spcAft>
                <a:spcPct val="0"/>
              </a:spcAft>
              <a:buChar char="»"/>
              <a:defRPr sz="1400" b="1">
                <a:solidFill>
                  <a:schemeClr val="bg1"/>
                </a:solidFill>
                <a:latin typeface="+mn-lt"/>
              </a:defRPr>
            </a:lvl7pPr>
            <a:lvl8pPr marL="3429000" indent="-228600" algn="l" rtl="0" fontAlgn="base">
              <a:spcBef>
                <a:spcPct val="20000"/>
              </a:spcBef>
              <a:spcAft>
                <a:spcPct val="0"/>
              </a:spcAft>
              <a:buChar char="»"/>
              <a:defRPr sz="1400" b="1">
                <a:solidFill>
                  <a:schemeClr val="bg1"/>
                </a:solidFill>
                <a:latin typeface="+mn-lt"/>
              </a:defRPr>
            </a:lvl8pPr>
            <a:lvl9pPr marL="3886200" indent="-228600" algn="l" rtl="0" fontAlgn="base">
              <a:spcBef>
                <a:spcPct val="20000"/>
              </a:spcBef>
              <a:spcAft>
                <a:spcPct val="0"/>
              </a:spcAft>
              <a:buChar char="»"/>
              <a:defRPr sz="1400" b="1">
                <a:solidFill>
                  <a:schemeClr val="bg1"/>
                </a:solidFill>
                <a:latin typeface="+mn-lt"/>
              </a:defRPr>
            </a:lvl9pPr>
          </a:lstStyle>
          <a:p>
            <a:pPr marL="457200" indent="-457200">
              <a:buFont typeface="+mj-lt"/>
              <a:buAutoNum type="arabicPeriod"/>
            </a:pPr>
            <a:r>
              <a:rPr lang="en-US" sz="2000" b="0" kern="0" dirty="0">
                <a:solidFill>
                  <a:srgbClr val="003E51"/>
                </a:solidFill>
                <a:latin typeface="Segoe UI" panose="020B0502040204020203" pitchFamily="34" charset="0"/>
                <a:cs typeface="Segoe UI" panose="020B0502040204020203" pitchFamily="34" charset="0"/>
              </a:rPr>
              <a:t>Use the </a:t>
            </a:r>
            <a:r>
              <a:rPr lang="en-US" sz="2000" b="0" kern="0" dirty="0" smtClean="0">
                <a:solidFill>
                  <a:srgbClr val="003E51"/>
                </a:solidFill>
                <a:latin typeface="Segoe UI" panose="020B0502040204020203" pitchFamily="34" charset="0"/>
                <a:cs typeface="Segoe UI" panose="020B0502040204020203" pitchFamily="34" charset="0"/>
              </a:rPr>
              <a:t>January </a:t>
            </a:r>
            <a:r>
              <a:rPr lang="en-US" sz="2000" b="0" kern="0" dirty="0">
                <a:solidFill>
                  <a:srgbClr val="003E51"/>
                </a:solidFill>
                <a:latin typeface="Segoe UI" panose="020B0502040204020203" pitchFamily="34" charset="0"/>
                <a:cs typeface="Segoe UI" panose="020B0502040204020203" pitchFamily="34" charset="0"/>
              </a:rPr>
              <a:t>Mid-Term Operations Model (MTOM) to project </a:t>
            </a:r>
            <a:r>
              <a:rPr lang="en-US" sz="2000" b="0" kern="0" dirty="0" smtClean="0">
                <a:solidFill>
                  <a:srgbClr val="003E51"/>
                </a:solidFill>
                <a:latin typeface="Segoe UI" panose="020B0502040204020203" pitchFamily="34" charset="0"/>
                <a:cs typeface="Segoe UI" panose="020B0502040204020203" pitchFamily="34" charset="0"/>
              </a:rPr>
              <a:t>2021 </a:t>
            </a:r>
            <a:r>
              <a:rPr lang="en-US" sz="2000" b="0" kern="0" dirty="0">
                <a:solidFill>
                  <a:srgbClr val="003E51"/>
                </a:solidFill>
                <a:latin typeface="Segoe UI" panose="020B0502040204020203" pitchFamily="34" charset="0"/>
                <a:cs typeface="Segoe UI" panose="020B0502040204020203" pitchFamily="34" charset="0"/>
              </a:rPr>
              <a:t>operations</a:t>
            </a:r>
          </a:p>
          <a:p>
            <a:pPr marL="857250" lvl="1" indent="-457200"/>
            <a:r>
              <a:rPr lang="en-US" sz="1800" b="0" kern="0" dirty="0" smtClean="0">
                <a:solidFill>
                  <a:srgbClr val="003E51"/>
                </a:solidFill>
                <a:latin typeface="Segoe UI" panose="020B0502040204020203" pitchFamily="34" charset="0"/>
                <a:cs typeface="Segoe UI" panose="020B0502040204020203" pitchFamily="34" charset="0"/>
              </a:rPr>
              <a:t>2021 </a:t>
            </a:r>
            <a:r>
              <a:rPr lang="en-US" sz="1800" b="0" kern="0" dirty="0">
                <a:solidFill>
                  <a:srgbClr val="003E51"/>
                </a:solidFill>
                <a:latin typeface="Segoe UI" panose="020B0502040204020203" pitchFamily="34" charset="0"/>
                <a:cs typeface="Segoe UI" panose="020B0502040204020203" pitchFamily="34" charset="0"/>
              </a:rPr>
              <a:t>hydrology per the Colorado Basin River Forecast Center’s </a:t>
            </a:r>
            <a:r>
              <a:rPr lang="en-US" sz="1800" b="0" kern="0" dirty="0" smtClean="0">
                <a:solidFill>
                  <a:srgbClr val="003E51"/>
                </a:solidFill>
                <a:latin typeface="Segoe UI" panose="020B0502040204020203" pitchFamily="34" charset="0"/>
                <a:cs typeface="Segoe UI" panose="020B0502040204020203" pitchFamily="34" charset="0"/>
              </a:rPr>
              <a:t>January </a:t>
            </a:r>
            <a:r>
              <a:rPr lang="en-US" sz="1800" b="0" kern="0" dirty="0">
                <a:solidFill>
                  <a:srgbClr val="003E51"/>
                </a:solidFill>
                <a:latin typeface="Segoe UI" panose="020B0502040204020203" pitchFamily="34" charset="0"/>
                <a:cs typeface="Segoe UI" panose="020B0502040204020203" pitchFamily="34" charset="0"/>
              </a:rPr>
              <a:t>official forecast consisting of 35 future inflow sequences</a:t>
            </a:r>
          </a:p>
          <a:p>
            <a:pPr marL="457200" indent="-457200">
              <a:buFont typeface="+mj-lt"/>
              <a:buAutoNum type="arabicPeriod"/>
            </a:pPr>
            <a:r>
              <a:rPr lang="en-US" sz="2000" b="0" kern="0" dirty="0">
                <a:solidFill>
                  <a:srgbClr val="003E51"/>
                </a:solidFill>
                <a:latin typeface="Segoe UI" panose="020B0502040204020203" pitchFamily="34" charset="0"/>
                <a:cs typeface="Segoe UI" panose="020B0502040204020203" pitchFamily="34" charset="0"/>
              </a:rPr>
              <a:t>Initialize CRSS with each of MTOM’s 35 projections of end-of-December </a:t>
            </a:r>
            <a:r>
              <a:rPr lang="en-US" sz="2000" b="0" kern="0" dirty="0" smtClean="0">
                <a:solidFill>
                  <a:srgbClr val="003E51"/>
                </a:solidFill>
                <a:latin typeface="Segoe UI" panose="020B0502040204020203" pitchFamily="34" charset="0"/>
                <a:cs typeface="Segoe UI" panose="020B0502040204020203" pitchFamily="34" charset="0"/>
              </a:rPr>
              <a:t>2021 </a:t>
            </a:r>
            <a:r>
              <a:rPr lang="en-US" sz="2000" b="0" kern="0" dirty="0">
                <a:solidFill>
                  <a:srgbClr val="003E51"/>
                </a:solidFill>
                <a:latin typeface="Segoe UI" panose="020B0502040204020203" pitchFamily="34" charset="0"/>
                <a:cs typeface="Segoe UI" panose="020B0502040204020203" pitchFamily="34" charset="0"/>
              </a:rPr>
              <a:t>reservoir conditions, </a:t>
            </a:r>
            <a:r>
              <a:rPr lang="en-US" sz="2000" b="0" kern="0" dirty="0" smtClean="0">
                <a:solidFill>
                  <a:srgbClr val="003E51"/>
                </a:solidFill>
                <a:latin typeface="Segoe UI" panose="020B0502040204020203" pitchFamily="34" charset="0"/>
                <a:cs typeface="Segoe UI" panose="020B0502040204020203" pitchFamily="34" charset="0"/>
              </a:rPr>
              <a:t>2022 </a:t>
            </a:r>
            <a:r>
              <a:rPr lang="en-US" sz="2000" b="0" kern="0" dirty="0">
                <a:solidFill>
                  <a:srgbClr val="003E51"/>
                </a:solidFill>
                <a:latin typeface="Segoe UI" panose="020B0502040204020203" pitchFamily="34" charset="0"/>
                <a:cs typeface="Segoe UI" panose="020B0502040204020203" pitchFamily="34" charset="0"/>
              </a:rPr>
              <a:t>Lake Powell operating tier, and </a:t>
            </a:r>
            <a:r>
              <a:rPr lang="en-US" sz="2000" b="0" kern="0" dirty="0" smtClean="0">
                <a:solidFill>
                  <a:srgbClr val="003E51"/>
                </a:solidFill>
                <a:latin typeface="Segoe UI" panose="020B0502040204020203" pitchFamily="34" charset="0"/>
                <a:cs typeface="Segoe UI" panose="020B0502040204020203" pitchFamily="34" charset="0"/>
              </a:rPr>
              <a:t>2022 </a:t>
            </a:r>
            <a:r>
              <a:rPr lang="en-US" sz="2000" b="0" kern="0" dirty="0">
                <a:solidFill>
                  <a:srgbClr val="003E51"/>
                </a:solidFill>
                <a:latin typeface="Segoe UI" panose="020B0502040204020203" pitchFamily="34" charset="0"/>
                <a:cs typeface="Segoe UI" panose="020B0502040204020203" pitchFamily="34" charset="0"/>
              </a:rPr>
              <a:t>Lake Mead operating condition</a:t>
            </a:r>
          </a:p>
          <a:p>
            <a:pPr marL="457200" indent="-457200">
              <a:buFont typeface="+mj-lt"/>
              <a:buAutoNum type="arabicPeriod"/>
            </a:pPr>
            <a:r>
              <a:rPr lang="en-US" sz="2000" b="0" kern="0" dirty="0">
                <a:solidFill>
                  <a:srgbClr val="003E51"/>
                </a:solidFill>
                <a:latin typeface="Segoe UI" panose="020B0502040204020203" pitchFamily="34" charset="0"/>
                <a:cs typeface="Segoe UI" panose="020B0502040204020203" pitchFamily="34" charset="0"/>
              </a:rPr>
              <a:t>Use CRSS to project </a:t>
            </a:r>
            <a:r>
              <a:rPr lang="en-US" sz="2000" b="0" kern="0" dirty="0" smtClean="0">
                <a:solidFill>
                  <a:srgbClr val="003E51"/>
                </a:solidFill>
                <a:latin typeface="Segoe UI" panose="020B0502040204020203" pitchFamily="34" charset="0"/>
                <a:cs typeface="Segoe UI" panose="020B0502040204020203" pitchFamily="34" charset="0"/>
              </a:rPr>
              <a:t>2022-2026 </a:t>
            </a:r>
            <a:r>
              <a:rPr lang="en-US" sz="2000" b="0" kern="0" dirty="0">
                <a:solidFill>
                  <a:srgbClr val="003E51"/>
                </a:solidFill>
                <a:latin typeface="Segoe UI" panose="020B0502040204020203" pitchFamily="34" charset="0"/>
                <a:cs typeface="Segoe UI" panose="020B0502040204020203" pitchFamily="34" charset="0"/>
              </a:rPr>
              <a:t>conditions using 113 hydrologic inflow sequences from the observed natural flow record (1906-2018), i.e., “Full Hydrology”, and 31 hydrologic inflow sequences from the observed natural flow record (1988-2018), i.e., “Stress Test Hydrology”</a:t>
            </a:r>
          </a:p>
          <a:p>
            <a:pPr marL="857250" lvl="1" indent="-457200"/>
            <a:r>
              <a:rPr lang="en-US" sz="1800" b="0" kern="0" dirty="0">
                <a:solidFill>
                  <a:srgbClr val="003E51"/>
                </a:solidFill>
                <a:latin typeface="Segoe UI" panose="020B0502040204020203" pitchFamily="34" charset="0"/>
                <a:cs typeface="Segoe UI" panose="020B0502040204020203" pitchFamily="34" charset="0"/>
              </a:rPr>
              <a:t>Full Hydrology: 35 initial conditions x 113 hydrologic inflow sequences = 3,955 total simulations in CRSS</a:t>
            </a:r>
          </a:p>
          <a:p>
            <a:pPr marL="857250" lvl="1" indent="-457200"/>
            <a:r>
              <a:rPr lang="en-US" sz="1800" b="0" kern="0" dirty="0">
                <a:solidFill>
                  <a:srgbClr val="003E51"/>
                </a:solidFill>
                <a:latin typeface="Segoe UI" panose="020B0502040204020203" pitchFamily="34" charset="0"/>
                <a:cs typeface="Segoe UI" panose="020B0502040204020203" pitchFamily="34" charset="0"/>
              </a:rPr>
              <a:t>Stress Test Hydrology: 35 initial conditions x 31 hydrologic inflow sequences = 1,085 total simulations in CRSS</a:t>
            </a:r>
          </a:p>
          <a:p>
            <a:pPr marL="457200" indent="-457200">
              <a:buFont typeface="+mj-lt"/>
              <a:buAutoNum type="arabicPeriod"/>
            </a:pPr>
            <a:r>
              <a:rPr lang="en-US" sz="2000" b="0" kern="0" dirty="0">
                <a:solidFill>
                  <a:srgbClr val="003E51"/>
                </a:solidFill>
                <a:latin typeface="Segoe UI" panose="020B0502040204020203" pitchFamily="34" charset="0"/>
                <a:cs typeface="Segoe UI" panose="020B0502040204020203" pitchFamily="34" charset="0"/>
              </a:rPr>
              <a:t>Compute probabilities across all future traces</a:t>
            </a:r>
          </a:p>
          <a:p>
            <a:pPr marL="0" indent="0">
              <a:buNone/>
            </a:pPr>
            <a:endParaRPr lang="en-US" sz="2000" b="0" kern="0" dirty="0">
              <a:solidFill>
                <a:srgbClr val="003E51"/>
              </a:solidFill>
              <a:latin typeface="Segoe UI" panose="020B0502040204020203" pitchFamily="34" charset="0"/>
              <a:cs typeface="Segoe UI" panose="020B0502040204020203" pitchFamily="34" charset="0"/>
            </a:endParaRPr>
          </a:p>
          <a:p>
            <a:endParaRPr lang="en-US" sz="2000" b="0" kern="0" dirty="0">
              <a:solidFill>
                <a:srgbClr val="003E51"/>
              </a:solidFill>
              <a:latin typeface="Segoe UI" panose="020B0502040204020203" pitchFamily="34" charset="0"/>
              <a:cs typeface="Segoe UI" panose="020B0502040204020203" pitchFamily="34" charset="0"/>
            </a:endParaRPr>
          </a:p>
          <a:p>
            <a:endParaRPr lang="en-US" sz="2000" b="0" kern="0" dirty="0">
              <a:solidFill>
                <a:srgbClr val="003E51"/>
              </a:solidFill>
              <a:latin typeface="Segoe UI" panose="020B0502040204020203" pitchFamily="34" charset="0"/>
              <a:cs typeface="Segoe UI" panose="020B0502040204020203" pitchFamily="34" charset="0"/>
            </a:endParaRPr>
          </a:p>
          <a:p>
            <a:endParaRPr lang="en-US" sz="2000" b="0" kern="0" dirty="0">
              <a:solidFill>
                <a:srgbClr val="003E51"/>
              </a:solidFill>
              <a:latin typeface="Segoe UI" panose="020B0502040204020203" pitchFamily="34" charset="0"/>
              <a:cs typeface="Segoe UI" panose="020B0502040204020203" pitchFamily="34" charset="0"/>
            </a:endParaRPr>
          </a:p>
          <a:p>
            <a:endParaRPr lang="en-US" sz="2000" b="0" kern="0" dirty="0">
              <a:solidFill>
                <a:srgbClr val="003E5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0795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8175" y="-40640"/>
            <a:ext cx="9028065" cy="497840"/>
          </a:xfrm>
          <a:prstGeom prst="rect">
            <a:avLst/>
          </a:prstGeom>
        </p:spPr>
        <p:txBody>
          <a:bodyPr/>
          <a:lstStyle>
            <a:lvl1pPr algn="l" defTabSz="685800" rtl="0" eaLnBrk="1" latinLnBrk="0" hangingPunct="1">
              <a:lnSpc>
                <a:spcPct val="90000"/>
              </a:lnSpc>
              <a:spcBef>
                <a:spcPct val="0"/>
              </a:spcBef>
              <a:buNone/>
              <a:defRPr sz="3300" b="1" kern="1200">
                <a:solidFill>
                  <a:srgbClr val="244A9F"/>
                </a:solidFill>
                <a:latin typeface="Arial" charset="0"/>
                <a:ea typeface="Arial" charset="0"/>
                <a:cs typeface="Arial" charset="0"/>
              </a:defRPr>
            </a:lvl1pPr>
          </a:lstStyle>
          <a:p>
            <a:r>
              <a:rPr lang="en-US" sz="2800" dirty="0">
                <a:solidFill>
                  <a:srgbClr val="003E51"/>
                </a:solidFill>
                <a:latin typeface="Segoe UI Semibold" panose="020B0702040204020203" pitchFamily="34" charset="0"/>
                <a:cs typeface="Segoe UI Semibold" panose="020B0702040204020203" pitchFamily="34" charset="0"/>
              </a:rPr>
              <a:t>Key Official </a:t>
            </a:r>
            <a:r>
              <a:rPr lang="en-US" sz="2800" dirty="0" smtClean="0">
                <a:solidFill>
                  <a:srgbClr val="003E51"/>
                </a:solidFill>
                <a:latin typeface="Segoe UI Semibold" panose="020B0702040204020203" pitchFamily="34" charset="0"/>
                <a:cs typeface="Segoe UI Semibold" panose="020B0702040204020203" pitchFamily="34" charset="0"/>
              </a:rPr>
              <a:t>January 2021 Modeling </a:t>
            </a:r>
            <a:r>
              <a:rPr lang="en-US" sz="2800" dirty="0">
                <a:solidFill>
                  <a:srgbClr val="003E51"/>
                </a:solidFill>
                <a:latin typeface="Segoe UI Semibold" panose="020B0702040204020203" pitchFamily="34" charset="0"/>
                <a:cs typeface="Segoe UI Semibold" panose="020B0702040204020203" pitchFamily="34" charset="0"/>
              </a:rPr>
              <a:t>Assumptions </a:t>
            </a:r>
          </a:p>
        </p:txBody>
      </p:sp>
      <p:graphicFrame>
        <p:nvGraphicFramePr>
          <p:cNvPr id="3" name="Content Placeholder 3"/>
          <p:cNvGraphicFramePr>
            <a:graphicFrameLocks/>
          </p:cNvGraphicFramePr>
          <p:nvPr>
            <p:extLst>
              <p:ext uri="{D42A27DB-BD31-4B8C-83A1-F6EECF244321}">
                <p14:modId xmlns:p14="http://schemas.microsoft.com/office/powerpoint/2010/main" val="2674380101"/>
              </p:ext>
            </p:extLst>
          </p:nvPr>
        </p:nvGraphicFramePr>
        <p:xfrm>
          <a:off x="1638301" y="430041"/>
          <a:ext cx="8915401" cy="6392110"/>
        </p:xfrm>
        <a:graphic>
          <a:graphicData uri="http://schemas.openxmlformats.org/drawingml/2006/table">
            <a:tbl>
              <a:tblPr firstRow="1" bandRow="1">
                <a:tableStyleId>{5C22544A-7EE6-4342-B048-85BDC9FD1C3A}</a:tableStyleId>
              </a:tblPr>
              <a:tblGrid>
                <a:gridCol w="1909995"/>
                <a:gridCol w="3395547"/>
                <a:gridCol w="3609859"/>
              </a:tblGrid>
              <a:tr h="361739">
                <a:tc>
                  <a:txBody>
                    <a:bodyPr/>
                    <a:lstStyle/>
                    <a:p>
                      <a:endParaRPr lang="en-US" sz="1600" dirty="0">
                        <a:solidFill>
                          <a:srgbClr val="003E51"/>
                        </a:solidFill>
                        <a:latin typeface="Segoe UI" panose="020B0502040204020203" pitchFamily="34" charset="0"/>
                        <a:cs typeface="Segoe UI" panose="020B0502040204020203" pitchFamily="34" charset="0"/>
                      </a:endParaRPr>
                    </a:p>
                  </a:txBody>
                  <a:tcP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3E51"/>
                          </a:solidFill>
                          <a:latin typeface="Segoe UI" panose="020B0502040204020203" pitchFamily="34" charset="0"/>
                          <a:cs typeface="Segoe UI" panose="020B0502040204020203" pitchFamily="34" charset="0"/>
                        </a:rPr>
                        <a:t>MTOM</a:t>
                      </a:r>
                      <a:endParaRPr lang="en-US" sz="1800" dirty="0">
                        <a:solidFill>
                          <a:srgbClr val="003E51"/>
                        </a:solidFill>
                        <a:latin typeface="Segoe UI" panose="020B0502040204020203" pitchFamily="34" charset="0"/>
                        <a:cs typeface="Segoe UI" panose="020B0502040204020203" pitchFamily="34" charset="0"/>
                      </a:endParaRPr>
                    </a:p>
                  </a:txBody>
                  <a:tcP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ctr"/>
                      <a:r>
                        <a:rPr lang="en-US" sz="1800" dirty="0" smtClean="0">
                          <a:solidFill>
                            <a:srgbClr val="003E51"/>
                          </a:solidFill>
                          <a:latin typeface="Segoe UI" panose="020B0502040204020203" pitchFamily="34" charset="0"/>
                          <a:cs typeface="Segoe UI" panose="020B0502040204020203" pitchFamily="34" charset="0"/>
                        </a:rPr>
                        <a:t>CRSS</a:t>
                      </a:r>
                    </a:p>
                  </a:txBody>
                  <a:tcP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512464">
                <a:tc>
                  <a:txBody>
                    <a:bodyPr/>
                    <a:lstStyle/>
                    <a:p>
                      <a:r>
                        <a:rPr lang="en-US" sz="1400" dirty="0" smtClean="0">
                          <a:solidFill>
                            <a:srgbClr val="003E51"/>
                          </a:solidFill>
                          <a:latin typeface="Segoe UI" panose="020B0502040204020203" pitchFamily="34" charset="0"/>
                          <a:cs typeface="Segoe UI" panose="020B0502040204020203" pitchFamily="34" charset="0"/>
                        </a:rPr>
                        <a:t>Primary</a:t>
                      </a:r>
                      <a:r>
                        <a:rPr lang="en-US" sz="1400" baseline="0" dirty="0" smtClean="0">
                          <a:solidFill>
                            <a:srgbClr val="003E51"/>
                          </a:solidFill>
                          <a:latin typeface="Segoe UI" panose="020B0502040204020203" pitchFamily="34" charset="0"/>
                          <a:cs typeface="Segoe UI" panose="020B0502040204020203" pitchFamily="34" charset="0"/>
                        </a:rPr>
                        <a:t> Use</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r>
                        <a:rPr lang="en-US" sz="1400" dirty="0" smtClean="0">
                          <a:solidFill>
                            <a:srgbClr val="003E51"/>
                          </a:solidFill>
                          <a:latin typeface="Segoe UI" panose="020B0502040204020203" pitchFamily="34" charset="0"/>
                          <a:cs typeface="Segoe UI" panose="020B0502040204020203" pitchFamily="34" charset="0"/>
                        </a:rPr>
                        <a:t>Risk-based operational</a:t>
                      </a:r>
                      <a:r>
                        <a:rPr lang="en-US" sz="1400" baseline="0" dirty="0" smtClean="0">
                          <a:solidFill>
                            <a:srgbClr val="003E51"/>
                          </a:solidFill>
                          <a:latin typeface="Segoe UI" panose="020B0502040204020203" pitchFamily="34" charset="0"/>
                          <a:cs typeface="Segoe UI" panose="020B0502040204020203" pitchFamily="34" charset="0"/>
                        </a:rPr>
                        <a:t> planning and analysis during mid-term time period</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3E51"/>
                          </a:solidFill>
                          <a:latin typeface="Segoe UI" panose="020B0502040204020203" pitchFamily="34" charset="0"/>
                          <a:cs typeface="Segoe UI" panose="020B0502040204020203" pitchFamily="34" charset="0"/>
                        </a:rPr>
                        <a:t>Long-term planning studies, operational</a:t>
                      </a:r>
                      <a:r>
                        <a:rPr lang="en-US" sz="1400" baseline="0" dirty="0" smtClean="0">
                          <a:solidFill>
                            <a:srgbClr val="003E51"/>
                          </a:solidFill>
                          <a:latin typeface="Segoe UI" panose="020B0502040204020203" pitchFamily="34" charset="0"/>
                          <a:cs typeface="Segoe UI" panose="020B0502040204020203" pitchFamily="34" charset="0"/>
                        </a:rPr>
                        <a:t> </a:t>
                      </a:r>
                      <a:r>
                        <a:rPr lang="en-US" sz="1400" dirty="0" smtClean="0">
                          <a:solidFill>
                            <a:srgbClr val="003E51"/>
                          </a:solidFill>
                          <a:latin typeface="Segoe UI" panose="020B0502040204020203" pitchFamily="34" charset="0"/>
                          <a:cs typeface="Segoe UI" panose="020B0502040204020203" pitchFamily="34" charset="0"/>
                        </a:rPr>
                        <a:t>criteria</a:t>
                      </a:r>
                      <a:r>
                        <a:rPr lang="en-US" sz="1400" baseline="0" dirty="0" smtClean="0">
                          <a:solidFill>
                            <a:srgbClr val="003E51"/>
                          </a:solidFill>
                          <a:latin typeface="Segoe UI" panose="020B0502040204020203" pitchFamily="34" charset="0"/>
                          <a:cs typeface="Segoe UI" panose="020B0502040204020203" pitchFamily="34" charset="0"/>
                        </a:rPr>
                        <a:t> development, and risk analysis</a:t>
                      </a:r>
                      <a:endParaRPr lang="en-US" sz="1400" dirty="0" smtClean="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301449">
                <a:tc>
                  <a:txBody>
                    <a:bodyPr/>
                    <a:lstStyle/>
                    <a:p>
                      <a:r>
                        <a:rPr lang="en-US" sz="1400" dirty="0" smtClean="0">
                          <a:solidFill>
                            <a:srgbClr val="003E51"/>
                          </a:solidFill>
                          <a:latin typeface="Segoe UI" panose="020B0502040204020203" pitchFamily="34" charset="0"/>
                          <a:cs typeface="Segoe UI" panose="020B0502040204020203" pitchFamily="34" charset="0"/>
                        </a:rPr>
                        <a:t>Simulation</a:t>
                      </a:r>
                      <a:r>
                        <a:rPr lang="en-US" sz="1400" baseline="0" dirty="0" smtClean="0">
                          <a:solidFill>
                            <a:srgbClr val="003E51"/>
                          </a:solidFill>
                          <a:latin typeface="Segoe UI" panose="020B0502040204020203" pitchFamily="34" charset="0"/>
                          <a:cs typeface="Segoe UI" panose="020B0502040204020203" pitchFamily="34" charset="0"/>
                        </a:rPr>
                        <a:t> </a:t>
                      </a:r>
                      <a:r>
                        <a:rPr lang="en-US" sz="1400" dirty="0" smtClean="0">
                          <a:solidFill>
                            <a:srgbClr val="003E51"/>
                          </a:solidFill>
                          <a:latin typeface="Segoe UI" panose="020B0502040204020203" pitchFamily="34" charset="0"/>
                          <a:cs typeface="Segoe UI" panose="020B0502040204020203" pitchFamily="34" charset="0"/>
                        </a:rPr>
                        <a:t>Start Date</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3E51"/>
                          </a:solidFill>
                          <a:effectLst/>
                          <a:uLnTx/>
                          <a:uFillTx/>
                          <a:latin typeface="Segoe UI" panose="020B0502040204020203" pitchFamily="34" charset="0"/>
                          <a:ea typeface="+mn-ea"/>
                          <a:cs typeface="Segoe UI" panose="020B0502040204020203" pitchFamily="34" charset="0"/>
                        </a:rPr>
                        <a:t>January 2021</a:t>
                      </a: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ctr"/>
                      <a:r>
                        <a:rPr lang="en-US" sz="1400" dirty="0" smtClean="0">
                          <a:solidFill>
                            <a:srgbClr val="003E51"/>
                          </a:solidFill>
                          <a:latin typeface="Segoe UI" panose="020B0502040204020203" pitchFamily="34" charset="0"/>
                          <a:cs typeface="Segoe UI" panose="020B0502040204020203" pitchFamily="34" charset="0"/>
                        </a:rPr>
                        <a:t>January 2022</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549858">
                <a:tc>
                  <a:txBody>
                    <a:bodyPr/>
                    <a:lstStyle/>
                    <a:p>
                      <a:r>
                        <a:rPr lang="en-US" sz="1400" baseline="0" dirty="0" smtClean="0">
                          <a:solidFill>
                            <a:srgbClr val="003E51"/>
                          </a:solidFill>
                          <a:latin typeface="Segoe UI" panose="020B0502040204020203" pitchFamily="34" charset="0"/>
                          <a:cs typeface="Segoe UI" panose="020B0502040204020203" pitchFamily="34" charset="0"/>
                        </a:rPr>
                        <a:t>Reservoir Initial Conditions</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ctr"/>
                      <a:r>
                        <a:rPr lang="en-US" sz="1400" dirty="0" smtClean="0">
                          <a:solidFill>
                            <a:srgbClr val="003E51"/>
                          </a:solidFill>
                          <a:latin typeface="Segoe UI" panose="020B0502040204020203" pitchFamily="34" charset="0"/>
                          <a:cs typeface="Segoe UI" panose="020B0502040204020203" pitchFamily="34" charset="0"/>
                        </a:rPr>
                        <a:t>Based on observed</a:t>
                      </a:r>
                      <a:r>
                        <a:rPr lang="en-US" sz="1400" baseline="0" dirty="0" smtClean="0">
                          <a:solidFill>
                            <a:srgbClr val="003E51"/>
                          </a:solidFill>
                          <a:latin typeface="Segoe UI" panose="020B0502040204020203" pitchFamily="34" charset="0"/>
                          <a:cs typeface="Segoe UI" panose="020B0502040204020203" pitchFamily="34" charset="0"/>
                        </a:rPr>
                        <a:t> December 31, 2020 reservoir elevations</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ctr"/>
                      <a:r>
                        <a:rPr lang="en-US" sz="1400" i="0" dirty="0" smtClean="0">
                          <a:solidFill>
                            <a:srgbClr val="003E51"/>
                          </a:solidFill>
                          <a:latin typeface="Segoe UI" panose="020B0502040204020203" pitchFamily="34" charset="0"/>
                          <a:cs typeface="Segoe UI" panose="020B0502040204020203" pitchFamily="34" charset="0"/>
                        </a:rPr>
                        <a:t>Based on 35 simulations of December 31, 2021 conditions using MTOM</a:t>
                      </a:r>
                      <a:endParaRPr lang="en-US" sz="1400" i="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723478">
                <a:tc>
                  <a:txBody>
                    <a:bodyPr/>
                    <a:lstStyle/>
                    <a:p>
                      <a:r>
                        <a:rPr lang="en-US" sz="1400" dirty="0" smtClean="0">
                          <a:solidFill>
                            <a:srgbClr val="003E51"/>
                          </a:solidFill>
                          <a:latin typeface="Segoe UI" panose="020B0502040204020203" pitchFamily="34" charset="0"/>
                          <a:cs typeface="Segoe UI" panose="020B0502040204020203" pitchFamily="34" charset="0"/>
                        </a:rPr>
                        <a:t>Lake Powell</a:t>
                      </a:r>
                      <a:r>
                        <a:rPr lang="en-US" sz="1400" baseline="0" dirty="0" smtClean="0">
                          <a:solidFill>
                            <a:srgbClr val="003E51"/>
                          </a:solidFill>
                          <a:latin typeface="Segoe UI" panose="020B0502040204020203" pitchFamily="34" charset="0"/>
                          <a:cs typeface="Segoe UI" panose="020B0502040204020203" pitchFamily="34" charset="0"/>
                        </a:rPr>
                        <a:t> and  Lake Mead Operations</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rgbClr val="003E51"/>
                          </a:solidFill>
                          <a:latin typeface="Segoe UI" panose="020B0502040204020203" pitchFamily="34" charset="0"/>
                          <a:ea typeface="+mn-ea"/>
                          <a:cs typeface="Segoe UI" panose="020B0502040204020203" pitchFamily="34" charset="0"/>
                        </a:rPr>
                        <a:t>Operations are consistent with the 2007 Record of Decision on Colorado River Interim Guidelines for Lower Basin Shortages and the Coordinated Operations of Lake Powell and Lake Mead (2007 Interim Guidelines), the Colorado River Basin Drought Contingency Plans, and Minute 323 to the 1944 U.S-Mexico Water Treaty.</a:t>
                      </a: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r>
              <a:tr h="1356522">
                <a:tc>
                  <a:txBody>
                    <a:bodyPr/>
                    <a:lstStyle/>
                    <a:p>
                      <a:r>
                        <a:rPr lang="en-US" sz="1400" dirty="0" smtClean="0">
                          <a:solidFill>
                            <a:srgbClr val="003E51"/>
                          </a:solidFill>
                          <a:latin typeface="Segoe UI" panose="020B0502040204020203" pitchFamily="34" charset="0"/>
                          <a:cs typeface="Segoe UI" panose="020B0502040204020203" pitchFamily="34" charset="0"/>
                        </a:rPr>
                        <a:t>Upper Basin Inflows</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3E51"/>
                          </a:solidFill>
                          <a:latin typeface="Segoe UI" panose="020B0502040204020203" pitchFamily="34" charset="0"/>
                          <a:cs typeface="Segoe UI" panose="020B0502040204020203" pitchFamily="34" charset="0"/>
                        </a:rPr>
                        <a:t>Ensemble</a:t>
                      </a:r>
                      <a:r>
                        <a:rPr lang="en-US" sz="1400" baseline="0" dirty="0" smtClean="0">
                          <a:solidFill>
                            <a:srgbClr val="003E51"/>
                          </a:solidFill>
                          <a:latin typeface="Segoe UI" panose="020B0502040204020203" pitchFamily="34" charset="0"/>
                          <a:cs typeface="Segoe UI" panose="020B0502040204020203" pitchFamily="34" charset="0"/>
                        </a:rPr>
                        <a:t> of </a:t>
                      </a:r>
                      <a:r>
                        <a:rPr lang="en-US" sz="1400" dirty="0" smtClean="0">
                          <a:solidFill>
                            <a:srgbClr val="003E51"/>
                          </a:solidFill>
                          <a:latin typeface="Segoe UI" panose="020B0502040204020203" pitchFamily="34" charset="0"/>
                          <a:cs typeface="Segoe UI" panose="020B0502040204020203" pitchFamily="34" charset="0"/>
                        </a:rPr>
                        <a:t>35</a:t>
                      </a:r>
                      <a:r>
                        <a:rPr lang="en-US" sz="1400" baseline="0" dirty="0" smtClean="0">
                          <a:solidFill>
                            <a:srgbClr val="003E51"/>
                          </a:solidFill>
                          <a:latin typeface="Segoe UI" panose="020B0502040204020203" pitchFamily="34" charset="0"/>
                          <a:cs typeface="Segoe UI" panose="020B0502040204020203" pitchFamily="34" charset="0"/>
                        </a:rPr>
                        <a:t> u</a:t>
                      </a:r>
                      <a:r>
                        <a:rPr lang="en-US" sz="1400" dirty="0" smtClean="0">
                          <a:solidFill>
                            <a:srgbClr val="003E51"/>
                          </a:solidFill>
                          <a:latin typeface="Segoe UI" panose="020B0502040204020203" pitchFamily="34" charset="0"/>
                          <a:cs typeface="Segoe UI" panose="020B0502040204020203" pitchFamily="34" charset="0"/>
                        </a:rPr>
                        <a:t>nregulated inflow</a:t>
                      </a:r>
                      <a:r>
                        <a:rPr lang="en-US" sz="1400" baseline="0" dirty="0" smtClean="0">
                          <a:solidFill>
                            <a:srgbClr val="003E51"/>
                          </a:solidFill>
                          <a:latin typeface="Segoe UI" panose="020B0502040204020203" pitchFamily="34" charset="0"/>
                          <a:cs typeface="Segoe UI" panose="020B0502040204020203" pitchFamily="34" charset="0"/>
                        </a:rPr>
                        <a:t> </a:t>
                      </a:r>
                      <a:r>
                        <a:rPr lang="en-US" sz="1400" dirty="0" smtClean="0">
                          <a:solidFill>
                            <a:srgbClr val="003E51"/>
                          </a:solidFill>
                          <a:latin typeface="Segoe UI" panose="020B0502040204020203" pitchFamily="34" charset="0"/>
                          <a:cs typeface="Segoe UI" panose="020B0502040204020203" pitchFamily="34" charset="0"/>
                        </a:rPr>
                        <a:t>forecasts </a:t>
                      </a:r>
                      <a:r>
                        <a:rPr lang="en-US" sz="1400" baseline="0" dirty="0" smtClean="0">
                          <a:solidFill>
                            <a:srgbClr val="003E51"/>
                          </a:solidFill>
                          <a:latin typeface="Segoe UI" panose="020B0502040204020203" pitchFamily="34" charset="0"/>
                          <a:cs typeface="Segoe UI" panose="020B0502040204020203" pitchFamily="34" charset="0"/>
                        </a:rPr>
                        <a:t>dated </a:t>
                      </a:r>
                      <a:r>
                        <a:rPr lang="en-US" sz="1400" kern="1200" baseline="0" dirty="0" smtClean="0">
                          <a:solidFill>
                            <a:srgbClr val="003E51"/>
                          </a:solidFill>
                          <a:latin typeface="Segoe UI" panose="020B0502040204020203" pitchFamily="34" charset="0"/>
                          <a:ea typeface="+mn-ea"/>
                          <a:cs typeface="Segoe UI" panose="020B0502040204020203" pitchFamily="34" charset="0"/>
                        </a:rPr>
                        <a:t>January 6, 2021, based </a:t>
                      </a:r>
                      <a:r>
                        <a:rPr lang="en-US" sz="1400" dirty="0" smtClean="0">
                          <a:solidFill>
                            <a:srgbClr val="003E51"/>
                          </a:solidFill>
                          <a:latin typeface="Segoe UI" panose="020B0502040204020203" pitchFamily="34" charset="0"/>
                          <a:cs typeface="Segoe UI" panose="020B0502040204020203" pitchFamily="34" charset="0"/>
                        </a:rPr>
                        <a:t>on observed temperature</a:t>
                      </a:r>
                      <a:r>
                        <a:rPr lang="en-US" sz="1400" baseline="0" dirty="0" smtClean="0">
                          <a:solidFill>
                            <a:srgbClr val="003E51"/>
                          </a:solidFill>
                          <a:latin typeface="Segoe UI" panose="020B0502040204020203" pitchFamily="34" charset="0"/>
                          <a:cs typeface="Segoe UI" panose="020B0502040204020203" pitchFamily="34" charset="0"/>
                        </a:rPr>
                        <a:t> and precipitation from 1981-2015,</a:t>
                      </a:r>
                      <a:r>
                        <a:rPr lang="en-US" sz="1400" dirty="0" smtClean="0">
                          <a:solidFill>
                            <a:srgbClr val="003E51"/>
                          </a:solidFill>
                          <a:latin typeface="Segoe UI" panose="020B0502040204020203" pitchFamily="34" charset="0"/>
                          <a:cs typeface="Segoe UI" panose="020B0502040204020203" pitchFamily="34" charset="0"/>
                        </a:rPr>
                        <a:t> provided by Colorado Basin</a:t>
                      </a:r>
                      <a:r>
                        <a:rPr lang="en-US" sz="1400" baseline="0" dirty="0" smtClean="0">
                          <a:solidFill>
                            <a:srgbClr val="003E51"/>
                          </a:solidFill>
                          <a:latin typeface="Segoe UI" panose="020B0502040204020203" pitchFamily="34" charset="0"/>
                          <a:cs typeface="Segoe UI" panose="020B0502040204020203" pitchFamily="34" charset="0"/>
                        </a:rPr>
                        <a:t> River Forecast Center (CBRFC)</a:t>
                      </a:r>
                      <a:endParaRPr lang="en-US" sz="1400" dirty="0" smtClean="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3E51"/>
                          </a:solidFill>
                          <a:latin typeface="Segoe UI" panose="020B0502040204020203" pitchFamily="34" charset="0"/>
                          <a:cs typeface="Segoe UI" panose="020B0502040204020203" pitchFamily="34" charset="0"/>
                        </a:rPr>
                        <a:t>Two hydrology</a:t>
                      </a:r>
                      <a:r>
                        <a:rPr lang="en-US" sz="1400" baseline="0" dirty="0" smtClean="0">
                          <a:solidFill>
                            <a:srgbClr val="003E51"/>
                          </a:solidFill>
                          <a:latin typeface="Segoe UI" panose="020B0502040204020203" pitchFamily="34" charset="0"/>
                          <a:cs typeface="Segoe UI" panose="020B0502040204020203" pitchFamily="34" charset="0"/>
                        </a:rPr>
                        <a:t> scenarios are used in these projections. Each scenario is combined with all 35 initial conditions.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dirty="0" smtClean="0">
                          <a:solidFill>
                            <a:srgbClr val="003E51"/>
                          </a:solidFill>
                          <a:latin typeface="Segoe UI" panose="020B0502040204020203" pitchFamily="34" charset="0"/>
                          <a:cs typeface="Segoe UI" panose="020B0502040204020203" pitchFamily="34" charset="0"/>
                        </a:rPr>
                        <a:t>Resampled observed natural</a:t>
                      </a:r>
                      <a:r>
                        <a:rPr lang="en-US" sz="1400" baseline="0" dirty="0" smtClean="0">
                          <a:solidFill>
                            <a:srgbClr val="003E51"/>
                          </a:solidFill>
                          <a:latin typeface="Segoe UI" panose="020B0502040204020203" pitchFamily="34" charset="0"/>
                          <a:cs typeface="Segoe UI" panose="020B0502040204020203" pitchFamily="34" charset="0"/>
                        </a:rPr>
                        <a:t> flows from 1906-2018 creating 113 future hydrologic sequences using the “Indexed Sequential Method”</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dirty="0" smtClean="0">
                          <a:solidFill>
                            <a:srgbClr val="003E51"/>
                          </a:solidFill>
                          <a:latin typeface="Segoe UI" panose="020B0502040204020203" pitchFamily="34" charset="0"/>
                          <a:cs typeface="Segoe UI" panose="020B0502040204020203" pitchFamily="34" charset="0"/>
                        </a:rPr>
                        <a:t>Resampled observed natural</a:t>
                      </a:r>
                      <a:r>
                        <a:rPr lang="en-US" sz="1400" baseline="0" dirty="0" smtClean="0">
                          <a:solidFill>
                            <a:srgbClr val="003E51"/>
                          </a:solidFill>
                          <a:latin typeface="Segoe UI" panose="020B0502040204020203" pitchFamily="34" charset="0"/>
                          <a:cs typeface="Segoe UI" panose="020B0502040204020203" pitchFamily="34" charset="0"/>
                        </a:rPr>
                        <a:t> flows from 1988-2018 creating 31 future hydrologic sequences using the “Indexed Sequential Method”</a:t>
                      </a:r>
                      <a:endParaRPr lang="en-US" sz="1400" kern="1200" dirty="0" smtClean="0">
                        <a:solidFill>
                          <a:srgbClr val="003E51"/>
                        </a:solidFill>
                        <a:latin typeface="Segoe UI" panose="020B0502040204020203" pitchFamily="34" charset="0"/>
                        <a:ea typeface="+mn-ea"/>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723478">
                <a:tc>
                  <a:txBody>
                    <a:bodyPr/>
                    <a:lstStyle/>
                    <a:p>
                      <a:r>
                        <a:rPr lang="en-US" sz="1400" dirty="0" smtClean="0">
                          <a:solidFill>
                            <a:srgbClr val="003E51"/>
                          </a:solidFill>
                          <a:latin typeface="Segoe UI" panose="020B0502040204020203" pitchFamily="34" charset="0"/>
                          <a:cs typeface="Segoe UI" panose="020B0502040204020203" pitchFamily="34" charset="0"/>
                        </a:rPr>
                        <a:t>Lower Basin Inflows</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3E51"/>
                          </a:solidFill>
                          <a:latin typeface="Segoe UI" panose="020B0502040204020203" pitchFamily="34" charset="0"/>
                          <a:cs typeface="Segoe UI" panose="020B0502040204020203" pitchFamily="34" charset="0"/>
                        </a:rPr>
                        <a:t>35 possibilities based on the 35-year (1981-2015) historical record </a:t>
                      </a: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vMerge="1">
                  <a:txBody>
                    <a:bodyPr/>
                    <a:lstStyle/>
                    <a:p>
                      <a:endParaRPr lang="en-US" sz="1400" dirty="0" smtClean="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noFill/>
                  </a:tcPr>
                </a:tc>
              </a:tr>
              <a:tr h="723478">
                <a:tc>
                  <a:txBody>
                    <a:bodyPr/>
                    <a:lstStyle/>
                    <a:p>
                      <a:r>
                        <a:rPr lang="en-US" sz="1400" dirty="0" smtClean="0">
                          <a:solidFill>
                            <a:srgbClr val="003E51"/>
                          </a:solidFill>
                          <a:latin typeface="Segoe UI" panose="020B0502040204020203" pitchFamily="34" charset="0"/>
                          <a:cs typeface="Segoe UI" panose="020B0502040204020203" pitchFamily="34" charset="0"/>
                        </a:rPr>
                        <a:t>Upper Basin Water Demand</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rgbClr val="003E51"/>
                          </a:solidFill>
                          <a:latin typeface="Segoe UI" panose="020B0502040204020203" pitchFamily="34" charset="0"/>
                          <a:ea typeface="+mn-ea"/>
                          <a:cs typeface="Segoe UI" panose="020B0502040204020203" pitchFamily="34" charset="0"/>
                        </a:rPr>
                        <a:t>Estimated</a:t>
                      </a:r>
                      <a:r>
                        <a:rPr lang="en-US" sz="1400" kern="1200" baseline="0" dirty="0" smtClean="0">
                          <a:solidFill>
                            <a:srgbClr val="003E51"/>
                          </a:solidFill>
                          <a:latin typeface="Segoe UI" panose="020B0502040204020203" pitchFamily="34" charset="0"/>
                          <a:ea typeface="+mn-ea"/>
                          <a:cs typeface="Segoe UI" panose="020B0502040204020203" pitchFamily="34" charset="0"/>
                        </a:rPr>
                        <a:t> and incorporated in</a:t>
                      </a:r>
                      <a:r>
                        <a:rPr lang="en-US" sz="1400" kern="1200" dirty="0" smtClean="0">
                          <a:solidFill>
                            <a:srgbClr val="003E51"/>
                          </a:solidFill>
                          <a:latin typeface="Segoe UI" panose="020B0502040204020203" pitchFamily="34" charset="0"/>
                          <a:ea typeface="+mn-ea"/>
                          <a:cs typeface="Segoe UI" panose="020B0502040204020203" pitchFamily="34" charset="0"/>
                        </a:rPr>
                        <a:t> the unregulated inflow forecasts provided by the CBRFC</a:t>
                      </a: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a:r>
                        <a:rPr lang="en-US" sz="1400" dirty="0" smtClean="0">
                          <a:solidFill>
                            <a:srgbClr val="003E51"/>
                          </a:solidFill>
                          <a:latin typeface="Segoe UI" panose="020B0502040204020203" pitchFamily="34" charset="0"/>
                          <a:cs typeface="Segoe UI" panose="020B0502040204020203" pitchFamily="34" charset="0"/>
                        </a:rPr>
                        <a:t>Developed in coordination</a:t>
                      </a:r>
                      <a:r>
                        <a:rPr lang="en-US" sz="1400" baseline="0" dirty="0" smtClean="0">
                          <a:solidFill>
                            <a:srgbClr val="003E51"/>
                          </a:solidFill>
                          <a:latin typeface="Segoe UI" panose="020B0502040204020203" pitchFamily="34" charset="0"/>
                          <a:cs typeface="Segoe UI" panose="020B0502040204020203" pitchFamily="34" charset="0"/>
                        </a:rPr>
                        <a:t> with the Upper Colorado River Commission (UCRC)</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538732">
                <a:tc>
                  <a:txBody>
                    <a:bodyPr/>
                    <a:lstStyle/>
                    <a:p>
                      <a:r>
                        <a:rPr lang="en-US" sz="1400" dirty="0" smtClean="0">
                          <a:solidFill>
                            <a:srgbClr val="003E51"/>
                          </a:solidFill>
                          <a:latin typeface="Segoe UI" panose="020B0502040204020203" pitchFamily="34" charset="0"/>
                          <a:cs typeface="Segoe UI" panose="020B0502040204020203" pitchFamily="34" charset="0"/>
                        </a:rPr>
                        <a:t>Lower Basin</a:t>
                      </a:r>
                      <a:r>
                        <a:rPr lang="en-US" sz="1400" baseline="0" dirty="0" smtClean="0">
                          <a:solidFill>
                            <a:srgbClr val="003E51"/>
                          </a:solidFill>
                          <a:latin typeface="Segoe UI" panose="020B0502040204020203" pitchFamily="34" charset="0"/>
                          <a:cs typeface="Segoe UI" panose="020B0502040204020203" pitchFamily="34" charset="0"/>
                        </a:rPr>
                        <a:t> Water Demand</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gridSpan="2">
                  <a:txBody>
                    <a:bodyPr/>
                    <a:lstStyle/>
                    <a:p>
                      <a:pPr algn="ctr"/>
                      <a:r>
                        <a:rPr lang="en-US" sz="1400" baseline="0" dirty="0" smtClean="0">
                          <a:solidFill>
                            <a:srgbClr val="003E51"/>
                          </a:solidFill>
                          <a:latin typeface="Segoe UI" panose="020B0502040204020203" pitchFamily="34" charset="0"/>
                          <a:cs typeface="Segoe UI" panose="020B0502040204020203" pitchFamily="34" charset="0"/>
                        </a:rPr>
                        <a:t>Developed in coordination with the Lower Basin States and Mexico</a:t>
                      </a:r>
                      <a:endParaRPr lang="en-US" sz="1400" dirty="0">
                        <a:solidFill>
                          <a:srgbClr val="003E51"/>
                        </a:solidFill>
                        <a:latin typeface="Segoe UI" panose="020B0502040204020203" pitchFamily="34" charset="0"/>
                        <a:cs typeface="Segoe UI" panose="020B0502040204020203" pitchFamily="34" charset="0"/>
                      </a:endParaRPr>
                    </a:p>
                  </a:txBody>
                  <a:tcPr anchor="ctr">
                    <a:lnL w="12700" cap="flat" cmpd="sng" algn="ctr">
                      <a:solidFill>
                        <a:srgbClr val="003E51"/>
                      </a:solidFill>
                      <a:prstDash val="solid"/>
                      <a:round/>
                      <a:headEnd type="none" w="med" len="med"/>
                      <a:tailEnd type="none" w="med" len="med"/>
                    </a:lnL>
                    <a:lnR w="12700" cap="flat" cmpd="sng" algn="ctr">
                      <a:solidFill>
                        <a:srgbClr val="003E51"/>
                      </a:solidFill>
                      <a:prstDash val="solid"/>
                      <a:round/>
                      <a:headEnd type="none" w="med" len="med"/>
                      <a:tailEnd type="none" w="med" len="med"/>
                    </a:lnR>
                    <a:lnT w="12700" cap="flat" cmpd="sng" algn="ctr">
                      <a:solidFill>
                        <a:srgbClr val="003E51"/>
                      </a:solidFill>
                      <a:prstDash val="solid"/>
                      <a:round/>
                      <a:headEnd type="none" w="med" len="med"/>
                      <a:tailEnd type="none" w="med" len="med"/>
                    </a:lnT>
                    <a:lnB w="12700" cap="flat" cmpd="sng" algn="ctr">
                      <a:solidFill>
                        <a:srgbClr val="003E5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3538007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x9 white" id="{5B01CB95-E967-0C4E-BB61-92E0A8DDC530}" vid="{E52EC274-00E1-074E-B9C7-D32580BC5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730AABDB1BD4D9A9535349D5EF5B7" ma:contentTypeVersion="4" ma:contentTypeDescription="Create a new document." ma:contentTypeScope="" ma:versionID="0a0e959c6ed3b3395f2c41e0c53d501c">
  <xsd:schema xmlns:xsd="http://www.w3.org/2001/XMLSchema" xmlns:xs="http://www.w3.org/2001/XMLSchema" xmlns:p="http://schemas.microsoft.com/office/2006/metadata/properties" xmlns:ns2="16aa3f2d-47b8-4a75-a8f5-1c0f60bcb387" targetNamespace="http://schemas.microsoft.com/office/2006/metadata/properties" ma:root="true" ma:fieldsID="14323a8cd3f48884775a77dbd9e8f91f" ns2:_="">
    <xsd:import namespace="16aa3f2d-47b8-4a75-a8f5-1c0f60bcb38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a3f2d-47b8-4a75-a8f5-1c0f60bcb3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5977B9-417E-496E-877C-CD7577F252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aa3f2d-47b8-4a75-a8f5-1c0f60bcb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D73DFD-A992-4D93-807D-03494F78D63D}">
  <ds:schemaRefs>
    <ds:schemaRef ds:uri="http://schemas.microsoft.com/sharepoint/v3/contenttype/forms"/>
  </ds:schemaRefs>
</ds:datastoreItem>
</file>

<file path=customXml/itemProps3.xml><?xml version="1.0" encoding="utf-8"?>
<ds:datastoreItem xmlns:ds="http://schemas.openxmlformats.org/officeDocument/2006/customXml" ds:itemID="{89A4D33C-02AB-4329-B915-9C11888C5BFA}">
  <ds:schemaRefs>
    <ds:schemaRef ds:uri="http://purl.org/dc/terms/"/>
    <ds:schemaRef ds:uri="http://schemas.openxmlformats.org/package/2006/metadata/core-properties"/>
    <ds:schemaRef ds:uri="http://purl.org/dc/dcmitype/"/>
    <ds:schemaRef ds:uri="http://schemas.microsoft.com/office/infopath/2007/PartnerControls"/>
    <ds:schemaRef ds:uri="16aa3f2d-47b8-4a75-a8f5-1c0f60bcb387"/>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4740</TotalTime>
  <Words>424</Words>
  <Application>Microsoft Office PowerPoint</Application>
  <PresentationFormat>Widescreen</PresentationFormat>
  <Paragraphs>46</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Segoe UI</vt:lpstr>
      <vt:lpstr>Segoe UI Semibold</vt:lpstr>
      <vt:lpstr>Segoe UI Semilight</vt:lpstr>
      <vt:lpstr>Office Theme</vt:lpstr>
      <vt:lpstr>Colorado River Basin  April 2020 Update of Projected Future Conditions</vt:lpstr>
      <vt:lpstr>Outline</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No more that two lines</dc:title>
  <dc:subject/>
  <dc:creator>Soeth, Peter D</dc:creator>
  <cp:keywords/>
  <dc:description/>
  <cp:lastModifiedBy>Alan Butler</cp:lastModifiedBy>
  <cp:revision>153</cp:revision>
  <dcterms:created xsi:type="dcterms:W3CDTF">2016-11-04T19:21:58Z</dcterms:created>
  <dcterms:modified xsi:type="dcterms:W3CDTF">2021-03-11T19:49:12Z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0x01010076B730AABDB1BD4D9A9535349D5EF5B7</vt:lpwstr>
  </property>
</Properties>
</file>