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4" d="100"/>
          <a:sy n="64" d="100"/>
        </p:scale>
        <p:origin x="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C158A3-8C29-0949-CF10-6F0231947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380932-C187-35D5-A572-0FDE6A7F8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CCCB57-43ED-DDBF-AAB5-BDFF8578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584D-86B5-4BD6-941F-0DB1A96E66A9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CC7A54-B0BD-BEB5-6D4F-3698910F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A8DAE9-86B4-C8AA-3A07-C331EF78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3371-D4B1-48AF-AAD8-48A378F80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63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B1EAF1-7A77-386D-009C-2985AD63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62BB29-6DB6-03F4-A912-B9C5675FB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A588D4-9022-C2C8-5ECD-658AF390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584D-86B5-4BD6-941F-0DB1A96E66A9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360064-9A70-A9C0-44A3-D0A791B0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406A21-15B2-3581-B6CF-0F102840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3371-D4B1-48AF-AAD8-48A378F80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65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B694417-3B30-B6B4-0085-88CB12C45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B83AB5A-9385-EF63-A53D-C55089FC1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CC3FD6-70F9-4A64-8B27-9B94A8F6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584D-86B5-4BD6-941F-0DB1A96E66A9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7246C5-3F08-32B6-23F9-41CA3E39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9DF70A-B5AD-1EC4-16C5-83758074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3371-D4B1-48AF-AAD8-48A378F80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20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1B9112-8FD8-DBC1-8E60-55671988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E2C85D-E251-A2AD-AA59-BE578C03A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DF59E3-86F6-CD82-B28C-8118520C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584D-86B5-4BD6-941F-0DB1A96E66A9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EDD904-6B44-2FCE-E2A6-7B12EF52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234E24-570D-CC10-B5D7-3D75C263C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3371-D4B1-48AF-AAD8-48A378F80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81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41EBC9-5CB6-7B7C-1E0F-119828B0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734E9C-F531-C87C-0DF6-9917639FF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DD5A47-EF38-3E3E-16C2-F5D6DA3A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584D-86B5-4BD6-941F-0DB1A96E66A9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82F206-6718-914D-39A4-F18EAA5A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D232AE-77C4-9CD2-BB10-AEC4AEE4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3371-D4B1-48AF-AAD8-48A378F80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55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989948-E0B9-B99A-F4C7-87A163C8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4237C4-7820-11AE-7B99-4A8D85294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ECB053-E33B-87A9-FAD7-17AF924E7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72825F-D847-E29A-C97F-B0A215B6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584D-86B5-4BD6-941F-0DB1A96E66A9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2540B7-021E-EBDC-52BD-465928156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42B7DD-F698-090D-329D-A33C23FF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3371-D4B1-48AF-AAD8-48A378F80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66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2DE1B-AC1E-FB6D-C71B-63ABB67C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F79C38-1261-31FD-27A8-9FB540D57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3A768E-31B9-C2AF-C1A8-6E6609827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20D4F52-B9D5-1FD0-E680-C211FCB2D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FA2985E-7030-14E6-A949-0FE043A3C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644FEA5-E3E7-F053-AC65-D6466810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584D-86B5-4BD6-941F-0DB1A96E66A9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2F4BDE1-21F5-7667-6FAF-9CDDB7FB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BF1AC65-6B8E-E731-0C7D-5EB2A69C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3371-D4B1-48AF-AAD8-48A378F80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85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C5AC0D-0ADB-3373-DFEF-70BF2C79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0D51AAB-3251-FBAF-2987-2B1D9C5D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584D-86B5-4BD6-941F-0DB1A96E66A9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F893FAE-3300-586F-35E2-38F2339B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3A114B-C4A4-6C8B-31A1-138E4068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3371-D4B1-48AF-AAD8-48A378F80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45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9ED421F-C1B0-9FBB-F8C8-D501D6BC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584D-86B5-4BD6-941F-0DB1A96E66A9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9D02BB8-897E-DEE1-77B6-35E45F57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FCB2E6-4AAE-BE3A-AE32-FFA59044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3371-D4B1-48AF-AAD8-48A378F80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09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0E32DC-4A58-E398-05D5-67C9BD78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D3FA3E-D6E3-272B-58DF-7B79C4A50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CD942A-C7C5-80B7-7D5A-08EEB1175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9D92CA-EDF2-123B-1F6F-D79E6CF67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584D-86B5-4BD6-941F-0DB1A96E66A9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87CF5A-4885-3D6B-418F-E4EFF1B3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1AA3DD-2054-00A6-6872-6C3DF7C0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3371-D4B1-48AF-AAD8-48A378F80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90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49D3C-3109-F4E7-25C6-25842C4B7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2323C69-E109-6F6A-765F-5D5EED92B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FCB9E0-1D86-9A51-205A-54B5FBB27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95386F-EB1A-7D24-87EC-58DAB787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584D-86B5-4BD6-941F-0DB1A96E66A9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10DE1E-4E94-5979-91F2-F1907D90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4846F9-77C7-8BA9-F61F-498BEAE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3371-D4B1-48AF-AAD8-48A378F80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86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48A0028-BD25-5C3F-875D-0B5105D2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0A5D7E-680C-6847-2021-D759A9627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BB064C-7A5F-1339-FEF1-F47FA8B7E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F584D-86B5-4BD6-941F-0DB1A96E66A9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F42571-8766-FE53-A5BA-436F05EA2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DF85BB-1886-F890-9C09-57E461C4A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F3371-D4B1-48AF-AAD8-48A378F80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21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B1017-A1FB-53EB-5CD4-131CCA3CDD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3031777-D364-A39C-DA75-D7BC5CB30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34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93857FDB-2D0C-CC23-7ADA-92B080C410D8}"/>
              </a:ext>
            </a:extLst>
          </p:cNvPr>
          <p:cNvSpPr/>
          <p:nvPr/>
        </p:nvSpPr>
        <p:spPr>
          <a:xfrm>
            <a:off x="5747885" y="3144369"/>
            <a:ext cx="2278743" cy="9434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(virtual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取得分數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ctr"/>
            <a:r>
              <a:rPr lang="zh-TW" altLang="en-US" strike="sngStrike" dirty="0">
                <a:latin typeface="標楷體" panose="03000509000000000000" pitchFamily="65" charset="-120"/>
                <a:ea typeface="標楷體" panose="03000509000000000000" pitchFamily="65" charset="-120"/>
              </a:rPr>
              <a:t>強制設定分數</a:t>
            </a:r>
            <a:endParaRPr lang="en-US" altLang="zh-TW" strike="sngStrike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9A572A52-548A-B122-C756-B3527C22AA32}"/>
              </a:ext>
            </a:extLst>
          </p:cNvPr>
          <p:cNvSpPr/>
          <p:nvPr/>
        </p:nvSpPr>
        <p:spPr>
          <a:xfrm>
            <a:off x="4151312" y="841834"/>
            <a:ext cx="2278743" cy="9434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金礦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overide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取得分數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根據大小設定速度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47E4011-D831-50D8-1F3B-59B8A7A1D94B}"/>
              </a:ext>
            </a:extLst>
          </p:cNvPr>
          <p:cNvSpPr/>
          <p:nvPr/>
        </p:nvSpPr>
        <p:spPr>
          <a:xfrm>
            <a:off x="4582659" y="-76443"/>
            <a:ext cx="1416050" cy="5862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石頭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8EE19309-EB14-6DBD-E7CE-781E9BA05AA1}"/>
              </a:ext>
            </a:extLst>
          </p:cNvPr>
          <p:cNvSpPr/>
          <p:nvPr/>
        </p:nvSpPr>
        <p:spPr>
          <a:xfrm>
            <a:off x="11268302" y="26977"/>
            <a:ext cx="1416050" cy="5862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鋁罐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F2E3751-24AF-62ED-30BD-04AD53CF4E7E}"/>
              </a:ext>
            </a:extLst>
          </p:cNvPr>
          <p:cNvSpPr/>
          <p:nvPr/>
        </p:nvSpPr>
        <p:spPr>
          <a:xfrm>
            <a:off x="7213827" y="841834"/>
            <a:ext cx="2278743" cy="9434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田鼠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overide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取得分數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移動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F2B6D53-4F61-18EC-22D2-95F2BBFAA903}"/>
              </a:ext>
            </a:extLst>
          </p:cNvPr>
          <p:cNvSpPr/>
          <p:nvPr/>
        </p:nvSpPr>
        <p:spPr>
          <a:xfrm>
            <a:off x="10836956" y="841834"/>
            <a:ext cx="2278743" cy="9434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鑽石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overide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取得時間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BFB6A713-5F9D-57C9-724C-E97FC829DA65}"/>
              </a:ext>
            </a:extLst>
          </p:cNvPr>
          <p:cNvSpPr/>
          <p:nvPr/>
        </p:nvSpPr>
        <p:spPr>
          <a:xfrm>
            <a:off x="13826899" y="841833"/>
            <a:ext cx="2278743" cy="9434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青金石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設定速度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D4E3136-3E55-F81D-C554-2F6B2A0B4F8C}"/>
              </a:ext>
            </a:extLst>
          </p:cNvPr>
          <p:cNvSpPr/>
          <p:nvPr/>
        </p:nvSpPr>
        <p:spPr>
          <a:xfrm>
            <a:off x="10836956" y="3144369"/>
            <a:ext cx="2278743" cy="9434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時間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(virtual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取得時間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ctr"/>
            <a:r>
              <a:rPr lang="zh-TW" altLang="en-US" strike="sngStrike" dirty="0">
                <a:latin typeface="標楷體" panose="03000509000000000000" pitchFamily="65" charset="-120"/>
                <a:ea typeface="標楷體" panose="03000509000000000000" pitchFamily="65" charset="-120"/>
              </a:rPr>
              <a:t>強制設定時間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394C186-99A5-77AE-94D8-B3AC6054328D}"/>
              </a:ext>
            </a:extLst>
          </p:cNvPr>
          <p:cNvSpPr/>
          <p:nvPr/>
        </p:nvSpPr>
        <p:spPr>
          <a:xfrm>
            <a:off x="-1279229" y="3227618"/>
            <a:ext cx="2407137" cy="20773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鉤子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取得速度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設定速度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擺動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偵測與寶藏碰撞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設定狀態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FC5673AA-69D0-BE97-6E94-C41135E8C56A}"/>
              </a:ext>
            </a:extLst>
          </p:cNvPr>
          <p:cNvSpPr/>
          <p:nvPr/>
        </p:nvSpPr>
        <p:spPr>
          <a:xfrm>
            <a:off x="9913257" y="5304969"/>
            <a:ext cx="2278743" cy="9434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煤礦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overide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取得分數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overide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取得時間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2E9BC0A-EE50-24C8-2F45-76B928AFB618}"/>
              </a:ext>
            </a:extLst>
          </p:cNvPr>
          <p:cNvSpPr/>
          <p:nvPr/>
        </p:nvSpPr>
        <p:spPr>
          <a:xfrm>
            <a:off x="9913257" y="6618518"/>
            <a:ext cx="2278743" cy="9434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銅礦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overide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取得分數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overide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取得時間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A31CA07-2767-29F2-90E8-5C7D916E85A4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H="1" flipV="1">
            <a:off x="5290684" y="1785263"/>
            <a:ext cx="1596573" cy="135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E2F31449-5581-F578-3D0A-9A310F7547C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5290684" y="509820"/>
            <a:ext cx="0" cy="332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0376443-E313-6FED-077C-A1B6262D10D7}"/>
              </a:ext>
            </a:extLst>
          </p:cNvPr>
          <p:cNvCxnSpPr>
            <a:cxnSpLocks/>
            <a:stCxn id="2" idx="0"/>
            <a:endCxn id="7" idx="2"/>
          </p:cNvCxnSpPr>
          <p:nvPr/>
        </p:nvCxnSpPr>
        <p:spPr>
          <a:xfrm flipV="1">
            <a:off x="6887257" y="1785263"/>
            <a:ext cx="1465942" cy="135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6A532942-A895-9A1B-1480-251A97159D8B}"/>
              </a:ext>
            </a:extLst>
          </p:cNvPr>
          <p:cNvCxnSpPr>
            <a:cxnSpLocks/>
            <a:stCxn id="88" idx="3"/>
            <a:endCxn id="10" idx="1"/>
          </p:cNvCxnSpPr>
          <p:nvPr/>
        </p:nvCxnSpPr>
        <p:spPr>
          <a:xfrm>
            <a:off x="10280387" y="3616084"/>
            <a:ext cx="556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B874BC8-F421-8F6E-854E-CB3E34344E41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11052629" y="4087798"/>
            <a:ext cx="923699" cy="1217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FC28F559-9157-6BA4-972E-C36F7EDD200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1052629" y="6248398"/>
            <a:ext cx="0" cy="37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39CA1DD8-7769-6C23-D4BD-FC4870F3DF18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11976328" y="1785263"/>
            <a:ext cx="0" cy="135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CCC701E-FF25-7F16-1E38-593D4CF7EB8C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11976327" y="613240"/>
            <a:ext cx="1" cy="228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18B73F8-26AB-EC89-8782-459A360B778C}"/>
              </a:ext>
            </a:extLst>
          </p:cNvPr>
          <p:cNvSpPr/>
          <p:nvPr/>
        </p:nvSpPr>
        <p:spPr>
          <a:xfrm>
            <a:off x="4960065" y="6535061"/>
            <a:ext cx="2278743" cy="12700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核彈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爆炸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設定分數歸零</a:t>
            </a: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6E5CE064-3908-FCE0-FD34-6B18EA13940E}"/>
              </a:ext>
            </a:extLst>
          </p:cNvPr>
          <p:cNvSpPr/>
          <p:nvPr/>
        </p:nvSpPr>
        <p:spPr>
          <a:xfrm>
            <a:off x="11052629" y="-1418225"/>
            <a:ext cx="1847396" cy="7648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古代機器人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D9206DE3-D0BE-FA5B-C83E-6CFAC81D51D5}"/>
              </a:ext>
            </a:extLst>
          </p:cNvPr>
          <p:cNvCxnSpPr>
            <a:cxnSpLocks/>
            <a:stCxn id="43" idx="2"/>
            <a:endCxn id="7" idx="0"/>
          </p:cNvCxnSpPr>
          <p:nvPr/>
        </p:nvCxnSpPr>
        <p:spPr>
          <a:xfrm flipH="1">
            <a:off x="8353199" y="-653379"/>
            <a:ext cx="3623128" cy="1495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FEFE1C60-0D2A-4A54-7AD5-50F37B43DC7E}"/>
              </a:ext>
            </a:extLst>
          </p:cNvPr>
          <p:cNvCxnSpPr>
            <a:cxnSpLocks/>
            <a:stCxn id="43" idx="2"/>
            <a:endCxn id="6" idx="0"/>
          </p:cNvCxnSpPr>
          <p:nvPr/>
        </p:nvCxnSpPr>
        <p:spPr>
          <a:xfrm>
            <a:off x="11976327" y="-653379"/>
            <a:ext cx="0" cy="680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DD1605EF-0CD2-486C-CA8D-D76AC3A7D916}"/>
              </a:ext>
            </a:extLst>
          </p:cNvPr>
          <p:cNvCxnSpPr>
            <a:cxnSpLocks/>
            <a:stCxn id="43" idx="2"/>
            <a:endCxn id="9" idx="0"/>
          </p:cNvCxnSpPr>
          <p:nvPr/>
        </p:nvCxnSpPr>
        <p:spPr>
          <a:xfrm>
            <a:off x="11976327" y="-653379"/>
            <a:ext cx="2989944" cy="1495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圓角 72">
            <a:extLst>
              <a:ext uri="{FF2B5EF4-FFF2-40B4-BE49-F238E27FC236}">
                <a16:creationId xmlns:a16="http://schemas.microsoft.com/office/drawing/2014/main" id="{E52D0448-59BC-A457-2E2B-7B9C799A0428}"/>
              </a:ext>
            </a:extLst>
          </p:cNvPr>
          <p:cNvSpPr/>
          <p:nvPr/>
        </p:nvSpPr>
        <p:spPr>
          <a:xfrm>
            <a:off x="4960066" y="5072738"/>
            <a:ext cx="2278742" cy="9434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化石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設定時間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99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設定時間歸零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F91DE383-496D-0E6F-8C7E-7DA49F8D34E1}"/>
              </a:ext>
            </a:extLst>
          </p:cNvPr>
          <p:cNvCxnSpPr>
            <a:cxnSpLocks/>
            <a:stCxn id="73" idx="2"/>
            <a:endCxn id="38" idx="0"/>
          </p:cNvCxnSpPr>
          <p:nvPr/>
        </p:nvCxnSpPr>
        <p:spPr>
          <a:xfrm>
            <a:off x="6099437" y="6016167"/>
            <a:ext cx="0" cy="518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265535ED-D369-7C45-AFC1-AA7AC92A9BBB}"/>
              </a:ext>
            </a:extLst>
          </p:cNvPr>
          <p:cNvSpPr/>
          <p:nvPr/>
        </p:nvSpPr>
        <p:spPr>
          <a:xfrm>
            <a:off x="2052632" y="5776683"/>
            <a:ext cx="2278742" cy="9434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木乃伊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E9E64CEB-2259-714A-320C-FA2392C84236}"/>
              </a:ext>
            </a:extLst>
          </p:cNvPr>
          <p:cNvSpPr/>
          <p:nvPr/>
        </p:nvSpPr>
        <p:spPr>
          <a:xfrm>
            <a:off x="-423963" y="5803899"/>
            <a:ext cx="2278742" cy="9434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兵馬俑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91E6042E-27C4-A5B7-3572-652EB48038BC}"/>
              </a:ext>
            </a:extLst>
          </p:cNvPr>
          <p:cNvSpPr/>
          <p:nvPr/>
        </p:nvSpPr>
        <p:spPr>
          <a:xfrm>
            <a:off x="-481920" y="297444"/>
            <a:ext cx="2278742" cy="12555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關卡選單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選擇關卡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進入關卡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顯示星數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E9DCC016-91C6-FF7C-A57D-D637B9B217AA}"/>
              </a:ext>
            </a:extLst>
          </p:cNvPr>
          <p:cNvSpPr/>
          <p:nvPr/>
        </p:nvSpPr>
        <p:spPr>
          <a:xfrm>
            <a:off x="8483828" y="2912137"/>
            <a:ext cx="1796559" cy="14078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寶藏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設定位置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取得位置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傳送夾回速度</a:t>
            </a:r>
          </a:p>
        </p:txBody>
      </p: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DBCD23B6-37F6-35E7-261B-A95BF7809EBC}"/>
              </a:ext>
            </a:extLst>
          </p:cNvPr>
          <p:cNvCxnSpPr>
            <a:cxnSpLocks/>
            <a:stCxn id="88" idx="1"/>
            <a:endCxn id="2" idx="3"/>
          </p:cNvCxnSpPr>
          <p:nvPr/>
        </p:nvCxnSpPr>
        <p:spPr>
          <a:xfrm flipH="1">
            <a:off x="8026628" y="3616084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7B6098A9-13B8-DCBE-2AE6-1CBA40105869}"/>
              </a:ext>
            </a:extLst>
          </p:cNvPr>
          <p:cNvCxnSpPr>
            <a:cxnSpLocks/>
            <a:stCxn id="12" idx="0"/>
            <a:endCxn id="2" idx="2"/>
          </p:cNvCxnSpPr>
          <p:nvPr/>
        </p:nvCxnSpPr>
        <p:spPr>
          <a:xfrm flipH="1" flipV="1">
            <a:off x="6887257" y="4087798"/>
            <a:ext cx="4165372" cy="1217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5B9BBA63-A4F2-07B3-6675-92F2AB45E4CE}"/>
              </a:ext>
            </a:extLst>
          </p:cNvPr>
          <p:cNvCxnSpPr>
            <a:cxnSpLocks/>
            <a:stCxn id="73" idx="0"/>
            <a:endCxn id="10" idx="2"/>
          </p:cNvCxnSpPr>
          <p:nvPr/>
        </p:nvCxnSpPr>
        <p:spPr>
          <a:xfrm flipV="1">
            <a:off x="6099437" y="4087798"/>
            <a:ext cx="5876891" cy="98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E6B8D396-784A-768C-C558-85B17034253B}"/>
              </a:ext>
            </a:extLst>
          </p:cNvPr>
          <p:cNvCxnSpPr>
            <a:cxnSpLocks/>
            <a:stCxn id="73" idx="0"/>
            <a:endCxn id="2" idx="2"/>
          </p:cNvCxnSpPr>
          <p:nvPr/>
        </p:nvCxnSpPr>
        <p:spPr>
          <a:xfrm flipV="1">
            <a:off x="6099437" y="4087798"/>
            <a:ext cx="787820" cy="98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: 圓角 113">
            <a:extLst>
              <a:ext uri="{FF2B5EF4-FFF2-40B4-BE49-F238E27FC236}">
                <a16:creationId xmlns:a16="http://schemas.microsoft.com/office/drawing/2014/main" id="{75A2226D-9717-0F1E-A177-97AC2DCC7CFF}"/>
              </a:ext>
            </a:extLst>
          </p:cNvPr>
          <p:cNvSpPr/>
          <p:nvPr/>
        </p:nvSpPr>
        <p:spPr>
          <a:xfrm>
            <a:off x="2096394" y="2117277"/>
            <a:ext cx="2278742" cy="2694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地圖框架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設定分數門檻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設定時間倒數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設定時間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取得時間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設定分數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取得分數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偵測鉤子狀態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偵測物件種類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5909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181</Words>
  <Application>Microsoft Office PowerPoint</Application>
  <PresentationFormat>寬螢幕</PresentationFormat>
  <Paragraphs>57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t109650012@ntut.org.tw</dc:creator>
  <cp:lastModifiedBy>t109650012@ntut.org.tw</cp:lastModifiedBy>
  <cp:revision>2</cp:revision>
  <dcterms:created xsi:type="dcterms:W3CDTF">2024-03-01T02:21:08Z</dcterms:created>
  <dcterms:modified xsi:type="dcterms:W3CDTF">2024-03-14T07:56:07Z</dcterms:modified>
</cp:coreProperties>
</file>