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16AB-CB94-1B33-2A18-2BD05FCB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82C6B-DB16-D72E-C2C4-475C5E0E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1B8E9-E4EE-15A4-325B-EC2F43A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2C566-6A79-6AC6-8A3D-9E21428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371C5-5C6B-C62C-25F6-F59FC27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0652-ED12-873D-103A-D91F409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74A15-4619-34E3-5352-24CF69FD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33533-748B-A130-7926-1C6AFE9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9EFD1-B4FE-F882-01AA-F738399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5B35-4833-C2F3-F59B-90D7B3A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05CC40-2D5D-275B-21DE-EF432D78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3559B-BE10-CC9B-1FC0-B92D6F08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E2FE6-720D-FB26-FEE3-2E1C8260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37FD2-8463-34FC-CAE0-B3AD7554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1C558-B0AC-C0B7-7190-DDDA1C6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43ECA-B6D5-1F3D-3A80-788793C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F656-AFB6-37FF-57CF-9A59CA43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C95D5-7F60-1560-8756-A90973C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D6B36-8D2B-40D2-5D17-7BAAF2B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258BA-4EDA-80CD-8378-9BE4015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B3240-7158-40FF-974D-7144BEF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E9268-9A12-F824-76EF-677C1262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125ED-9FEC-7D70-F032-6323CF4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7B968-59C2-0F23-B9E0-07A211F5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EFC40-0A34-B15E-A2E8-C9BE791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C2B9C-13A3-179B-ED7F-6AA4E99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B4BD5-387E-CD4C-A4A7-B36DF760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91068C-A00B-22FD-BF38-5FDD544F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5D123-1EE3-40C4-98FF-872569A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F74C-5183-EA33-086B-13551B0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07188-CE21-BA11-9864-B09E00A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CDF2E-35B6-F0E4-5E07-2332F8F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83B11-923F-EEFE-CBB8-9CEC748F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DBC86B-A2AE-EE37-304D-369F17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C89632-B1F8-BC73-0C46-B8ACD8EC9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2D6F19-9359-A376-E82E-87DCCB71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AF210D-B447-8C2B-78F3-D12ACE7D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0E1B3-07B8-8A09-75D7-A3CCC948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8B7075-A0C2-D8BD-9813-4FC2C8C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C6F5-0ECE-9D14-0C9B-FBFB553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3E58F-E11D-41DD-02A0-5214210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129CF5-4813-0FF4-0CE9-8ECB89B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0485E9-7289-8EFF-7DFA-EB69ACA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946437-178C-A3A2-AFD3-2EF723C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71851-706E-C8DB-A309-AB41F571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FBDD9-F102-D6D1-2088-0E31C0E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FD14B-8612-D685-99A1-9FFF317D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64100-7401-B95C-4455-A3E8AA94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83D475-3D2D-A338-3862-3DFAB393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AC2E2-10B9-4841-F18B-FFE8788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AB7FE-E93B-8290-F83B-50BB839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E5AA9-BEF3-A215-8F42-F273E8C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F9F1C-A32D-F962-9AD8-58B3918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E91FE-767B-1B3E-B43D-EDC5E1C9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E7CACF-83A7-E073-DF0B-78AFB56D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D5336-DDBB-DAEF-9CE4-17E3C1F1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E4C33-C519-9FBC-CE08-F2EA65EB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11AA3-6B96-D301-B400-6151C67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DD82F0-CFDE-AC70-ADDB-BAB5374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98BE4-F0D9-DD1F-E57E-E457CB16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464CD-4F10-6A61-57DC-3A8DB20F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F66E-925A-495D-8B16-EB564F6883FB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4C880-B882-55AC-08F1-2F87B891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084E-AF80-DC6D-C193-6230340C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DB6D6-2CBC-F540-74E2-566EB3A4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ED87A8-54C2-C925-1211-51089DAC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黄金矿工经典版下载-黄金矿工经典版手机游戏下载-CC手游网">
            <a:extLst>
              <a:ext uri="{FF2B5EF4-FFF2-40B4-BE49-F238E27FC236}">
                <a16:creationId xmlns:a16="http://schemas.microsoft.com/office/drawing/2014/main" id="{CCB5AACF-66EA-1293-B28B-A0622BEF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47" y="870058"/>
            <a:ext cx="7610314" cy="50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數字圖片素材, 數字圖案免費下載- Lovepik">
            <a:extLst>
              <a:ext uri="{FF2B5EF4-FFF2-40B4-BE49-F238E27FC236}">
                <a16:creationId xmlns:a16="http://schemas.microsoft.com/office/drawing/2014/main" id="{F4CB7C54-A0F1-988E-6591-DB966E35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42" r="78517" b="49987"/>
          <a:stretch/>
        </p:blipFill>
        <p:spPr bwMode="auto">
          <a:xfrm>
            <a:off x="387458" y="526942"/>
            <a:ext cx="2231756" cy="29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459E01-1B4D-81E9-9BDA-B7167C6E0B4F}"/>
              </a:ext>
            </a:extLst>
          </p:cNvPr>
          <p:cNvSpPr txBox="1"/>
          <p:nvPr/>
        </p:nvSpPr>
        <p:spPr>
          <a:xfrm>
            <a:off x="5424407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Time: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EA9FAF-C61A-D4AF-C9FA-1C8988EEAB42}"/>
              </a:ext>
            </a:extLst>
          </p:cNvPr>
          <p:cNvSpPr txBox="1"/>
          <p:nvPr/>
        </p:nvSpPr>
        <p:spPr>
          <a:xfrm>
            <a:off x="44069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6ECD6-DF3E-387E-EB8B-CC44DEA19B37}"/>
              </a:ext>
            </a:extLst>
          </p:cNvPr>
          <p:cNvSpPr txBox="1"/>
          <p:nvPr/>
        </p:nvSpPr>
        <p:spPr>
          <a:xfrm>
            <a:off x="4845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F1A6B-EF28-AD79-536D-0FC3F32CFF70}"/>
              </a:ext>
            </a:extLst>
          </p:cNvPr>
          <p:cNvSpPr txBox="1"/>
          <p:nvPr/>
        </p:nvSpPr>
        <p:spPr>
          <a:xfrm>
            <a:off x="52768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A3326-4D87-C6BD-081B-35318349C467}"/>
              </a:ext>
            </a:extLst>
          </p:cNvPr>
          <p:cNvSpPr txBox="1"/>
          <p:nvPr/>
        </p:nvSpPr>
        <p:spPr>
          <a:xfrm>
            <a:off x="5734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4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D5161B-E910-8AB9-1EAF-CE19675C0D1B}"/>
              </a:ext>
            </a:extLst>
          </p:cNvPr>
          <p:cNvSpPr txBox="1"/>
          <p:nvPr/>
        </p:nvSpPr>
        <p:spPr>
          <a:xfrm>
            <a:off x="6200936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5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E2FF37-C524-B031-35E5-7D8412872F68}"/>
              </a:ext>
            </a:extLst>
          </p:cNvPr>
          <p:cNvSpPr txBox="1"/>
          <p:nvPr/>
        </p:nvSpPr>
        <p:spPr>
          <a:xfrm>
            <a:off x="6667822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6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E68CE-37F0-D2FC-C40A-727E006B1AFA}"/>
              </a:ext>
            </a:extLst>
          </p:cNvPr>
          <p:cNvSpPr txBox="1"/>
          <p:nvPr/>
        </p:nvSpPr>
        <p:spPr>
          <a:xfrm>
            <a:off x="71413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7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8FB332-61A4-66C0-6869-F229B5E11C32}"/>
              </a:ext>
            </a:extLst>
          </p:cNvPr>
          <p:cNvSpPr txBox="1"/>
          <p:nvPr/>
        </p:nvSpPr>
        <p:spPr>
          <a:xfrm>
            <a:off x="761763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8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362078-5492-BC42-174C-198380773B82}"/>
              </a:ext>
            </a:extLst>
          </p:cNvPr>
          <p:cNvSpPr txBox="1"/>
          <p:nvPr/>
        </p:nvSpPr>
        <p:spPr>
          <a:xfrm>
            <a:off x="80938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9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170B44-ED78-E015-C61D-EB4A07D7B0CA}"/>
              </a:ext>
            </a:extLst>
          </p:cNvPr>
          <p:cNvSpPr txBox="1"/>
          <p:nvPr/>
        </p:nvSpPr>
        <p:spPr>
          <a:xfrm>
            <a:off x="39751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60FE2E-CA0D-9F1E-83FB-76E06987AC18}"/>
              </a:ext>
            </a:extLst>
          </p:cNvPr>
          <p:cNvSpPr txBox="1"/>
          <p:nvPr/>
        </p:nvSpPr>
        <p:spPr>
          <a:xfrm>
            <a:off x="6200936" y="3429000"/>
            <a:ext cx="4553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	Times up!</a:t>
            </a:r>
          </a:p>
          <a:p>
            <a:endParaRPr lang="en-US" altLang="zh-TW" sz="48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en-US" altLang="zh-TW" sz="44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44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D412F3-7B0E-FA31-3BD7-7001E0E0DB16}"/>
              </a:ext>
            </a:extLst>
          </p:cNvPr>
          <p:cNvSpPr txBox="1"/>
          <p:nvPr/>
        </p:nvSpPr>
        <p:spPr>
          <a:xfrm>
            <a:off x="7617630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666EDEA-24B3-532E-5F43-E50AB18FEC6B}"/>
              </a:ext>
            </a:extLst>
          </p:cNvPr>
          <p:cNvGrpSpPr/>
          <p:nvPr/>
        </p:nvGrpSpPr>
        <p:grpSpPr>
          <a:xfrm>
            <a:off x="1449543" y="1295400"/>
            <a:ext cx="1195968" cy="1317484"/>
            <a:chOff x="1449543" y="1043164"/>
            <a:chExt cx="1424940" cy="156972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EB6407C-9CE7-BE8B-2D09-A26C6B5CCB31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C3198-3318-E4EB-C2B0-D78EA208F8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51A53B16-0289-4C75-3F4F-6A04B6C08FD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1AFED33F-D7EE-E141-3FA1-673A608DB40C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D7FD0C0D-DB95-2050-F7EF-9491AC11837B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20641723-B11C-8BA6-7493-F24658C4AAD8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FD1282-9019-F0CC-54B9-EAC2A8C247B2}"/>
              </a:ext>
            </a:extLst>
          </p:cNvPr>
          <p:cNvGrpSpPr/>
          <p:nvPr/>
        </p:nvGrpSpPr>
        <p:grpSpPr>
          <a:xfrm>
            <a:off x="3476463" y="1295400"/>
            <a:ext cx="1195968" cy="1317484"/>
            <a:chOff x="1449543" y="1043164"/>
            <a:chExt cx="1424940" cy="156972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1176F0E-44F4-223C-11BC-351BD9B59550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7D7D6A-7173-DB9C-3BB1-7D48A595899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9D96C56-DC9A-9DDF-4E17-1063ED727F2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A7968AFE-322F-D222-2703-191B08BD0D8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DF5CF373-97D8-4571-26BA-30DE51ABE80A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11C5132C-92BC-3CFE-B3B9-BF90A5D1652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713AE72-8219-77A8-2F4E-90A98E502164}"/>
              </a:ext>
            </a:extLst>
          </p:cNvPr>
          <p:cNvGrpSpPr/>
          <p:nvPr/>
        </p:nvGrpSpPr>
        <p:grpSpPr>
          <a:xfrm>
            <a:off x="5579583" y="1295400"/>
            <a:ext cx="1195968" cy="1317484"/>
            <a:chOff x="1449543" y="1043164"/>
            <a:chExt cx="1424940" cy="156972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4BCAA26-3A8E-C49C-E206-E7CB1CA243E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39D2BEC-0CE9-58DB-1EE3-D5F932E3A6F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B29E8FA-2397-594F-061C-87AABFF007CC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18E4B397-508E-E13E-0D3F-4D3D13E661F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791D063F-6708-37F9-69B7-04EBBFFE470C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E59FA1BA-136E-2905-32D3-AC780F039AA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61C9559-D577-5457-786F-B454F06C1CDF}"/>
              </a:ext>
            </a:extLst>
          </p:cNvPr>
          <p:cNvGrpSpPr/>
          <p:nvPr/>
        </p:nvGrpSpPr>
        <p:grpSpPr>
          <a:xfrm>
            <a:off x="7362663" y="1295400"/>
            <a:ext cx="1195968" cy="1317484"/>
            <a:chOff x="1449543" y="1043164"/>
            <a:chExt cx="1424940" cy="156972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A811934-4F79-808B-6BB0-2B05AB7C86B3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0E9A52D-AB37-B73A-D325-65F036FE08E1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1D70D78-E878-D2F5-62A0-ED94FF80332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78DE56F6-E10A-6D42-9669-3A20166E81FE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星形: 五角 27">
              <a:extLst>
                <a:ext uri="{FF2B5EF4-FFF2-40B4-BE49-F238E27FC236}">
                  <a16:creationId xmlns:a16="http://schemas.microsoft.com/office/drawing/2014/main" id="{24F554D4-9AAE-885A-45A2-EBB34D7EF8B5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9" name="星形: 五角 28">
              <a:extLst>
                <a:ext uri="{FF2B5EF4-FFF2-40B4-BE49-F238E27FC236}">
                  <a16:creationId xmlns:a16="http://schemas.microsoft.com/office/drawing/2014/main" id="{E00211F6-5C53-CDA2-FEA2-43ED2467874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775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教你用matlab制作一款黄金矿工小游戏_matlab黄金矿工-CSDN博客">
            <a:extLst>
              <a:ext uri="{FF2B5EF4-FFF2-40B4-BE49-F238E27FC236}">
                <a16:creationId xmlns:a16="http://schemas.microsoft.com/office/drawing/2014/main" id="{84513D59-8222-C689-4BCB-44ABBBC1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5649" r="1350" b="3785"/>
          <a:stretch/>
        </p:blipFill>
        <p:spPr bwMode="auto">
          <a:xfrm>
            <a:off x="1084882" y="267346"/>
            <a:ext cx="9546956" cy="62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挖金礦》懷舊遊戲┃Gold Miner - YouTube">
            <a:extLst>
              <a:ext uri="{FF2B5EF4-FFF2-40B4-BE49-F238E27FC236}">
                <a16:creationId xmlns:a16="http://schemas.microsoft.com/office/drawing/2014/main" id="{1B25AE92-0DC3-0566-2023-1C820693C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>
            <a:off x="3766089" y="2878809"/>
            <a:ext cx="1549832" cy="13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挖金礦》懷舊遊戲┃Gold Miner - YouTube">
            <a:extLst>
              <a:ext uri="{FF2B5EF4-FFF2-40B4-BE49-F238E27FC236}">
                <a16:creationId xmlns:a16="http://schemas.microsoft.com/office/drawing/2014/main" id="{FA69DEE0-A9F8-DD2C-7CBF-BEB70F120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flipH="1">
            <a:off x="2045777" y="3429000"/>
            <a:ext cx="774915" cy="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挖金礦》懷舊遊戲┃Gold Miner - YouTube">
            <a:extLst>
              <a:ext uri="{FF2B5EF4-FFF2-40B4-BE49-F238E27FC236}">
                <a16:creationId xmlns:a16="http://schemas.microsoft.com/office/drawing/2014/main" id="{24EE0E33-E93B-FDDB-6EE8-5C470886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rot="10800000" flipH="1" flipV="1">
            <a:off x="6261318" y="2201381"/>
            <a:ext cx="2758700" cy="24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挖金礦》懷舊遊戲┃Gold Miner - YouTube">
            <a:extLst>
              <a:ext uri="{FF2B5EF4-FFF2-40B4-BE49-F238E27FC236}">
                <a16:creationId xmlns:a16="http://schemas.microsoft.com/office/drawing/2014/main" id="{00439486-AC58-41A1-E07D-4AA43FAC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3766089" y="1229831"/>
            <a:ext cx="118335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挖金礦》懷舊遊戲┃Gold Miner - YouTube">
            <a:extLst>
              <a:ext uri="{FF2B5EF4-FFF2-40B4-BE49-F238E27FC236}">
                <a16:creationId xmlns:a16="http://schemas.microsoft.com/office/drawing/2014/main" id="{9EBE20F6-6AC6-42F0-9978-E943C975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1701589" y="1583463"/>
            <a:ext cx="752630" cy="6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挖金礦》懷舊遊戲┃Gold Miner - YouTube">
            <a:extLst>
              <a:ext uri="{FF2B5EF4-FFF2-40B4-BE49-F238E27FC236}">
                <a16:creationId xmlns:a16="http://schemas.microsoft.com/office/drawing/2014/main" id="{AD22F705-D4F8-A23E-3992-974CA99A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6261318" y="538480"/>
            <a:ext cx="2025432" cy="16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磁铁卡通图片_磁铁卡通素材_磁铁卡通PNG大全下载_熊猫办公">
            <a:extLst>
              <a:ext uri="{FF2B5EF4-FFF2-40B4-BE49-F238E27FC236}">
                <a16:creationId xmlns:a16="http://schemas.microsoft.com/office/drawing/2014/main" id="{BBE57B37-05C0-4AF0-89DD-7358DBF5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462" y1="8077" x2="18462" y2="8077"/>
                        <a14:foregroundMark x1="73077" y1="8462" x2="88077" y2="4231"/>
                        <a14:foregroundMark x1="20385" y1="4615" x2="20385" y2="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41702" y="1583463"/>
            <a:ext cx="1126205" cy="11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3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24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華康竹風體W4(P)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t109650012@ntut.org.tw</dc:creator>
  <cp:lastModifiedBy>t109650012@ntut.org.tw</cp:lastModifiedBy>
  <cp:revision>5</cp:revision>
  <dcterms:created xsi:type="dcterms:W3CDTF">2024-03-05T12:13:07Z</dcterms:created>
  <dcterms:modified xsi:type="dcterms:W3CDTF">2024-03-15T03:14:48Z</dcterms:modified>
</cp:coreProperties>
</file>