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93A"/>
    <a:srgbClr val="FFCE29"/>
    <a:srgbClr val="F4EC41"/>
    <a:srgbClr val="F2EF70"/>
    <a:srgbClr val="F5EC3F"/>
    <a:srgbClr val="FFC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E3BF1-63DD-46B2-AFB6-146B565DB00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A52F9-D6E6-4389-9064-CBAA73DB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81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A52F9-D6E6-4389-9064-CBAA73DB3EB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8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A52F9-D6E6-4389-9064-CBAA73DB3EB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6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F16AB-CB94-1B33-2A18-2BD05FCB5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F82C6B-DB16-D72E-C2C4-475C5E0E2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1B8E9-E4EE-15A4-325B-EC2F43A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C2C566-6A79-6AC6-8A3D-9E21428E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8371C5-5C6B-C62C-25F6-F59FC274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0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B0652-ED12-873D-103A-D91F409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A74A15-4619-34E3-5352-24CF69FD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933533-748B-A130-7926-1C6AFE9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9EFD1-B4FE-F882-01AA-F7383994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E5B35-4833-C2F3-F59B-90D7B3A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05CC40-2D5D-275B-21DE-EF432D785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A3559B-BE10-CC9B-1FC0-B92D6F080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E2FE6-720D-FB26-FEE3-2E1C8260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37FD2-8463-34FC-CAE0-B3AD7554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1C558-B0AC-C0B7-7190-DDDA1C61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2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43ECA-B6D5-1F3D-3A80-788793C3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DF656-AFB6-37FF-57CF-9A59CA43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C95D5-7F60-1560-8756-A90973C7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DD6B36-8D2B-40D2-5D17-7BAAF2BD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5258BA-4EDA-80CD-8378-9BE40154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5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B3240-7158-40FF-974D-7144BEF9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3E9268-9A12-F824-76EF-677C12622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8125ED-9FEC-7D70-F032-6323CF42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67B968-59C2-0F23-B9E0-07A211F5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EFC40-0A34-B15E-A2E8-C9BE791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3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C2B9C-13A3-179B-ED7F-6AA4E99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B4BD5-387E-CD4C-A4A7-B36DF760F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91068C-A00B-22FD-BF38-5FDD544F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55D123-1EE3-40C4-98FF-872569A0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98F74C-5183-EA33-086B-13551B08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507188-CE21-BA11-9864-B09E00AA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75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CDF2E-35B6-F0E4-5E07-2332F8FD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683B11-923F-EEFE-CBB8-9CEC748F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DBC86B-A2AE-EE37-304D-369F17B9B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C89632-B1F8-BC73-0C46-B8ACD8EC9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2D6F19-9359-A376-E82E-87DCCB71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AF210D-B447-8C2B-78F3-D12ACE7D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80E1B3-07B8-8A09-75D7-A3CCC948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8B7075-A0C2-D8BD-9813-4FC2C8C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22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FC6F5-0ECE-9D14-0C9B-FBFB5533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13E58F-E11D-41DD-02A0-5214210C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129CF5-4813-0FF4-0CE9-8ECB89BF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0485E9-7289-8EFF-7DFA-EB69ACA9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92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946437-178C-A3A2-AFD3-2EF723C6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D71851-706E-C8DB-A309-AB41F571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EFBDD9-F102-D6D1-2088-0E31C0EA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9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FD14B-8612-D685-99A1-9FFF317D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64100-7401-B95C-4455-A3E8AA94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83D475-3D2D-A338-3862-3DFAB393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0AC2E2-10B9-4841-F18B-FFE87887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0AB7FE-E93B-8290-F83B-50BB8398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E5AA9-BEF3-A215-8F42-F273E8C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9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F9F1C-A32D-F962-9AD8-58B3918F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9E91FE-767B-1B3E-B43D-EDC5E1C9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E7CACF-83A7-E073-DF0B-78AFB56D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2D5336-DDBB-DAEF-9CE4-17E3C1F1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E4C33-C519-9FBC-CE08-F2EA65EB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811AA3-6B96-D301-B400-6151C671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DD82F0-CFDE-AC70-ADDB-BAB5374A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098BE4-F0D9-DD1F-E57E-E457CB16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464CD-4F10-6A61-57DC-3A8DB20FD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F66E-925A-495D-8B16-EB564F6883FB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94C880-B882-55AC-08F1-2F87B891C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D084E-AF80-DC6D-C193-6230340C9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64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DB6D6-2CBC-F540-74E2-566EB3A46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ED87A8-54C2-C925-1211-51089DAC2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1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黄金矿工经典版下载-黄金矿工经典版手机游戏下载-CC手游网">
            <a:extLst>
              <a:ext uri="{FF2B5EF4-FFF2-40B4-BE49-F238E27FC236}">
                <a16:creationId xmlns:a16="http://schemas.microsoft.com/office/drawing/2014/main" id="{CCB5AACF-66EA-1293-B28B-A0622BEF3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47" y="870058"/>
            <a:ext cx="7610314" cy="507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數字圖片素材, 數字圖案免費下載- Lovepik">
            <a:extLst>
              <a:ext uri="{FF2B5EF4-FFF2-40B4-BE49-F238E27FC236}">
                <a16:creationId xmlns:a16="http://schemas.microsoft.com/office/drawing/2014/main" id="{F4CB7C54-A0F1-988E-6591-DB966E355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2642" r="78517" b="49987"/>
          <a:stretch/>
        </p:blipFill>
        <p:spPr bwMode="auto">
          <a:xfrm>
            <a:off x="387458" y="526942"/>
            <a:ext cx="2231756" cy="290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B459E01-1B4D-81E9-9BDA-B7167C6E0B4F}"/>
              </a:ext>
            </a:extLst>
          </p:cNvPr>
          <p:cNvSpPr txBox="1"/>
          <p:nvPr/>
        </p:nvSpPr>
        <p:spPr>
          <a:xfrm>
            <a:off x="5424407" y="1363851"/>
            <a:ext cx="128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Time: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EA9FAF-C61A-D4AF-C9FA-1C8988EEAB42}"/>
              </a:ext>
            </a:extLst>
          </p:cNvPr>
          <p:cNvSpPr txBox="1"/>
          <p:nvPr/>
        </p:nvSpPr>
        <p:spPr>
          <a:xfrm>
            <a:off x="440690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1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6ECD6-DF3E-387E-EB8B-CC44DEA19B37}"/>
              </a:ext>
            </a:extLst>
          </p:cNvPr>
          <p:cNvSpPr txBox="1"/>
          <p:nvPr/>
        </p:nvSpPr>
        <p:spPr>
          <a:xfrm>
            <a:off x="48450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2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CF1A6B-EF28-AD79-536D-0FC3F32CFF70}"/>
              </a:ext>
            </a:extLst>
          </p:cNvPr>
          <p:cNvSpPr txBox="1"/>
          <p:nvPr/>
        </p:nvSpPr>
        <p:spPr>
          <a:xfrm>
            <a:off x="52768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3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1A3326-4D87-C6BD-081B-35318349C467}"/>
              </a:ext>
            </a:extLst>
          </p:cNvPr>
          <p:cNvSpPr txBox="1"/>
          <p:nvPr/>
        </p:nvSpPr>
        <p:spPr>
          <a:xfrm>
            <a:off x="57340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4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D5161B-E910-8AB9-1EAF-CE19675C0D1B}"/>
              </a:ext>
            </a:extLst>
          </p:cNvPr>
          <p:cNvSpPr txBox="1"/>
          <p:nvPr/>
        </p:nvSpPr>
        <p:spPr>
          <a:xfrm>
            <a:off x="6200936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5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E2FF37-C524-B031-35E5-7D8412872F68}"/>
              </a:ext>
            </a:extLst>
          </p:cNvPr>
          <p:cNvSpPr txBox="1"/>
          <p:nvPr/>
        </p:nvSpPr>
        <p:spPr>
          <a:xfrm>
            <a:off x="6667822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6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3E68CE-37F0-D2FC-C40A-727E006B1AFA}"/>
              </a:ext>
            </a:extLst>
          </p:cNvPr>
          <p:cNvSpPr txBox="1"/>
          <p:nvPr/>
        </p:nvSpPr>
        <p:spPr>
          <a:xfrm>
            <a:off x="714138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7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8FB332-61A4-66C0-6869-F229B5E11C32}"/>
              </a:ext>
            </a:extLst>
          </p:cNvPr>
          <p:cNvSpPr txBox="1"/>
          <p:nvPr/>
        </p:nvSpPr>
        <p:spPr>
          <a:xfrm>
            <a:off x="761763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8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362078-5492-BC42-174C-198380773B82}"/>
              </a:ext>
            </a:extLst>
          </p:cNvPr>
          <p:cNvSpPr txBox="1"/>
          <p:nvPr/>
        </p:nvSpPr>
        <p:spPr>
          <a:xfrm>
            <a:off x="809388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9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170B44-ED78-E015-C61D-EB4A07D7B0CA}"/>
              </a:ext>
            </a:extLst>
          </p:cNvPr>
          <p:cNvSpPr txBox="1"/>
          <p:nvPr/>
        </p:nvSpPr>
        <p:spPr>
          <a:xfrm>
            <a:off x="397510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60FE2E-CA0D-9F1E-83FB-76E06987AC18}"/>
              </a:ext>
            </a:extLst>
          </p:cNvPr>
          <p:cNvSpPr txBox="1"/>
          <p:nvPr/>
        </p:nvSpPr>
        <p:spPr>
          <a:xfrm>
            <a:off x="6200936" y="3429000"/>
            <a:ext cx="4553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	Times up!</a:t>
            </a:r>
          </a:p>
          <a:p>
            <a:endParaRPr lang="en-US" altLang="zh-TW" sz="48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r>
              <a:rPr lang="en-US" altLang="zh-TW" sz="44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Score:</a:t>
            </a:r>
            <a:endParaRPr lang="zh-TW" altLang="en-US" sz="44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D412F3-7B0E-FA31-3BD7-7001E0E0DB16}"/>
              </a:ext>
            </a:extLst>
          </p:cNvPr>
          <p:cNvSpPr txBox="1"/>
          <p:nvPr/>
        </p:nvSpPr>
        <p:spPr>
          <a:xfrm>
            <a:off x="7617630" y="1363851"/>
            <a:ext cx="128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Score: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69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6666EDEA-24B3-532E-5F43-E50AB18FEC6B}"/>
              </a:ext>
            </a:extLst>
          </p:cNvPr>
          <p:cNvGrpSpPr/>
          <p:nvPr/>
        </p:nvGrpSpPr>
        <p:grpSpPr>
          <a:xfrm>
            <a:off x="767371" y="-852714"/>
            <a:ext cx="1195968" cy="1317484"/>
            <a:chOff x="1449543" y="1043164"/>
            <a:chExt cx="1424940" cy="156972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5EB6407C-9CE7-BE8B-2D09-A26C6B5CCB31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E8C3198-3318-E4EB-C2B0-D78EA208F8AF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" name="橢圓 1">
                <a:extLst>
                  <a:ext uri="{FF2B5EF4-FFF2-40B4-BE49-F238E27FC236}">
                    <a16:creationId xmlns:a16="http://schemas.microsoft.com/office/drawing/2014/main" id="{51A53B16-0289-4C75-3F4F-6A04B6C08FD7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星形: 五角 6">
              <a:extLst>
                <a:ext uri="{FF2B5EF4-FFF2-40B4-BE49-F238E27FC236}">
                  <a16:creationId xmlns:a16="http://schemas.microsoft.com/office/drawing/2014/main" id="{1AFED33F-D7EE-E141-3FA1-673A608DB40C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D7FD0C0D-DB95-2050-F7EF-9491AC11837B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" name="星形: 五角 8">
              <a:extLst>
                <a:ext uri="{FF2B5EF4-FFF2-40B4-BE49-F238E27FC236}">
                  <a16:creationId xmlns:a16="http://schemas.microsoft.com/office/drawing/2014/main" id="{20641723-B11C-8BA6-7493-F24658C4AAD8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EFD1282-9019-F0CC-54B9-EAC2A8C247B2}"/>
              </a:ext>
            </a:extLst>
          </p:cNvPr>
          <p:cNvGrpSpPr/>
          <p:nvPr/>
        </p:nvGrpSpPr>
        <p:grpSpPr>
          <a:xfrm>
            <a:off x="2794291" y="-852714"/>
            <a:ext cx="1195968" cy="1317484"/>
            <a:chOff x="1449543" y="1043164"/>
            <a:chExt cx="1424940" cy="156972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1176F0E-44F4-223C-11BC-351BD9B59550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47D7D6A-7173-DB9C-3BB1-7D48A5958993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89D96C56-DC9A-9DDF-4E17-1063ED727F26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星形: 五角 12">
              <a:extLst>
                <a:ext uri="{FF2B5EF4-FFF2-40B4-BE49-F238E27FC236}">
                  <a16:creationId xmlns:a16="http://schemas.microsoft.com/office/drawing/2014/main" id="{A7968AFE-322F-D222-2703-191B08BD0D83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" name="星形: 五角 13">
              <a:extLst>
                <a:ext uri="{FF2B5EF4-FFF2-40B4-BE49-F238E27FC236}">
                  <a16:creationId xmlns:a16="http://schemas.microsoft.com/office/drawing/2014/main" id="{DF5CF373-97D8-4571-26BA-30DE51ABE80A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5" name="星形: 五角 14">
              <a:extLst>
                <a:ext uri="{FF2B5EF4-FFF2-40B4-BE49-F238E27FC236}">
                  <a16:creationId xmlns:a16="http://schemas.microsoft.com/office/drawing/2014/main" id="{11C5132C-92BC-3CFE-B3B9-BF90A5D1652F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713AE72-8219-77A8-2F4E-90A98E502164}"/>
              </a:ext>
            </a:extLst>
          </p:cNvPr>
          <p:cNvGrpSpPr/>
          <p:nvPr/>
        </p:nvGrpSpPr>
        <p:grpSpPr>
          <a:xfrm>
            <a:off x="4897411" y="-852714"/>
            <a:ext cx="1195968" cy="1317484"/>
            <a:chOff x="1449543" y="1043164"/>
            <a:chExt cx="1424940" cy="156972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94BCAA26-3A8E-C49C-E206-E7CB1CA243EC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39D2BEC-0CE9-58DB-1EE3-D5F932E3A6FF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AB29E8FA-2397-594F-061C-87AABFF007CC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星形: 五角 19">
              <a:extLst>
                <a:ext uri="{FF2B5EF4-FFF2-40B4-BE49-F238E27FC236}">
                  <a16:creationId xmlns:a16="http://schemas.microsoft.com/office/drawing/2014/main" id="{18E4B397-508E-E13E-0D3F-4D3D13E661F7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1" name="星形: 五角 20">
              <a:extLst>
                <a:ext uri="{FF2B5EF4-FFF2-40B4-BE49-F238E27FC236}">
                  <a16:creationId xmlns:a16="http://schemas.microsoft.com/office/drawing/2014/main" id="{791D063F-6708-37F9-69B7-04EBBFFE470C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2" name="星形: 五角 21">
              <a:extLst>
                <a:ext uri="{FF2B5EF4-FFF2-40B4-BE49-F238E27FC236}">
                  <a16:creationId xmlns:a16="http://schemas.microsoft.com/office/drawing/2014/main" id="{E59FA1BA-136E-2905-32D3-AC780F039AA3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61C9559-D577-5457-786F-B454F06C1CDF}"/>
              </a:ext>
            </a:extLst>
          </p:cNvPr>
          <p:cNvGrpSpPr/>
          <p:nvPr/>
        </p:nvGrpSpPr>
        <p:grpSpPr>
          <a:xfrm>
            <a:off x="6680491" y="-852714"/>
            <a:ext cx="1195968" cy="1317484"/>
            <a:chOff x="1449543" y="1043164"/>
            <a:chExt cx="1424940" cy="156972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A811934-4F79-808B-6BB0-2B05AB7C86B3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0E9A52D-AB37-B73A-D325-65F036FE08E1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A1D70D78-E878-D2F5-62A0-ED94FF803327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星形: 五角 26">
              <a:extLst>
                <a:ext uri="{FF2B5EF4-FFF2-40B4-BE49-F238E27FC236}">
                  <a16:creationId xmlns:a16="http://schemas.microsoft.com/office/drawing/2014/main" id="{78DE56F6-E10A-6D42-9669-3A20166E81FE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8" name="星形: 五角 27">
              <a:extLst>
                <a:ext uri="{FF2B5EF4-FFF2-40B4-BE49-F238E27FC236}">
                  <a16:creationId xmlns:a16="http://schemas.microsoft.com/office/drawing/2014/main" id="{24F554D4-9AAE-885A-45A2-EBB34D7EF8B5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9" name="星形: 五角 28">
              <a:extLst>
                <a:ext uri="{FF2B5EF4-FFF2-40B4-BE49-F238E27FC236}">
                  <a16:creationId xmlns:a16="http://schemas.microsoft.com/office/drawing/2014/main" id="{E00211F6-5C53-CDA2-FEA2-43ED2467874F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3161DF0-B7F2-0A97-45DA-A674F1557C4D}"/>
              </a:ext>
            </a:extLst>
          </p:cNvPr>
          <p:cNvGrpSpPr/>
          <p:nvPr/>
        </p:nvGrpSpPr>
        <p:grpSpPr>
          <a:xfrm>
            <a:off x="643385" y="1280886"/>
            <a:ext cx="1195968" cy="1317484"/>
            <a:chOff x="1449543" y="1043164"/>
            <a:chExt cx="1424940" cy="156972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BCD61EE-5EC9-0A07-32F4-175B639BEA9E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DB704F6-7AD9-6412-02B5-3A8CA2390099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B14D7FCD-16CA-FF3E-B882-38764D4018DD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星形: 五角 31">
              <a:extLst>
                <a:ext uri="{FF2B5EF4-FFF2-40B4-BE49-F238E27FC236}">
                  <a16:creationId xmlns:a16="http://schemas.microsoft.com/office/drawing/2014/main" id="{EC3E49F5-9E09-C221-2CE3-D2555AC12153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33" name="星形: 五角 32">
              <a:extLst>
                <a:ext uri="{FF2B5EF4-FFF2-40B4-BE49-F238E27FC236}">
                  <a16:creationId xmlns:a16="http://schemas.microsoft.com/office/drawing/2014/main" id="{476EC433-E3F9-1DAC-D94E-33974667BD87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34" name="星形: 五角 33">
              <a:extLst>
                <a:ext uri="{FF2B5EF4-FFF2-40B4-BE49-F238E27FC236}">
                  <a16:creationId xmlns:a16="http://schemas.microsoft.com/office/drawing/2014/main" id="{5DA37C41-0C69-5406-975E-8016AB164C13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B0BE0B8-0510-E97C-83D2-CE54E50EC541}"/>
              </a:ext>
            </a:extLst>
          </p:cNvPr>
          <p:cNvGrpSpPr/>
          <p:nvPr/>
        </p:nvGrpSpPr>
        <p:grpSpPr>
          <a:xfrm>
            <a:off x="2670305" y="1280886"/>
            <a:ext cx="1195968" cy="1317484"/>
            <a:chOff x="1449543" y="1043164"/>
            <a:chExt cx="1424940" cy="156972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A35DA971-8E3C-2351-106F-2B88FF79452C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4B3CF32-33A5-CE3A-4E68-593148BBB5F2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3FDB49A4-54CD-60ED-7390-06A3E0645B06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星形: 五角 38">
              <a:extLst>
                <a:ext uri="{FF2B5EF4-FFF2-40B4-BE49-F238E27FC236}">
                  <a16:creationId xmlns:a16="http://schemas.microsoft.com/office/drawing/2014/main" id="{91D5C5B1-5045-E9F0-8199-E49F4264E5D2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0" name="星形: 五角 39">
              <a:extLst>
                <a:ext uri="{FF2B5EF4-FFF2-40B4-BE49-F238E27FC236}">
                  <a16:creationId xmlns:a16="http://schemas.microsoft.com/office/drawing/2014/main" id="{8EB35873-A42D-2ED3-60E6-B045853B4696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1" name="星形: 五角 40">
              <a:extLst>
                <a:ext uri="{FF2B5EF4-FFF2-40B4-BE49-F238E27FC236}">
                  <a16:creationId xmlns:a16="http://schemas.microsoft.com/office/drawing/2014/main" id="{6F627A7C-47AC-AD82-B271-29365BA6BD31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76F23F2-A462-F2A0-A00A-8859B29DD327}"/>
              </a:ext>
            </a:extLst>
          </p:cNvPr>
          <p:cNvGrpSpPr/>
          <p:nvPr/>
        </p:nvGrpSpPr>
        <p:grpSpPr>
          <a:xfrm>
            <a:off x="4773425" y="1280886"/>
            <a:ext cx="1195968" cy="1317484"/>
            <a:chOff x="1449543" y="1043164"/>
            <a:chExt cx="1424940" cy="1569720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CD7B665E-6FB9-2C70-6F12-D956D938DB3B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FCE16D8-8B3B-07B1-E6D4-AEB23C5230E8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F5A00994-119A-A935-C7CF-E2E8A7180A1F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星形: 五角 45">
              <a:extLst>
                <a:ext uri="{FF2B5EF4-FFF2-40B4-BE49-F238E27FC236}">
                  <a16:creationId xmlns:a16="http://schemas.microsoft.com/office/drawing/2014/main" id="{E6BAB37A-EE8E-FA57-31FA-3BDECAB3868F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7" name="星形: 五角 46">
              <a:extLst>
                <a:ext uri="{FF2B5EF4-FFF2-40B4-BE49-F238E27FC236}">
                  <a16:creationId xmlns:a16="http://schemas.microsoft.com/office/drawing/2014/main" id="{C9A97934-B2FD-ED64-08E0-80BA9D7CF480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8" name="星形: 五角 47">
              <a:extLst>
                <a:ext uri="{FF2B5EF4-FFF2-40B4-BE49-F238E27FC236}">
                  <a16:creationId xmlns:a16="http://schemas.microsoft.com/office/drawing/2014/main" id="{7FD33EEE-29EB-9DF4-8FC3-48B5ED3DBCF1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62D9E45-B686-3647-F7FD-DEC0B8AC8DB8}"/>
              </a:ext>
            </a:extLst>
          </p:cNvPr>
          <p:cNvGrpSpPr/>
          <p:nvPr/>
        </p:nvGrpSpPr>
        <p:grpSpPr>
          <a:xfrm>
            <a:off x="6556505" y="1280886"/>
            <a:ext cx="1195968" cy="1317484"/>
            <a:chOff x="1449543" y="1043164"/>
            <a:chExt cx="1424940" cy="1569720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6301DCAA-14D2-DB27-8DDB-867C8B6D97FA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E2D7879-0D12-84D1-886A-684D0C04E9AF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3DCE9AC3-E2A2-A005-4584-FC37126283C6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星形: 五角 52">
              <a:extLst>
                <a:ext uri="{FF2B5EF4-FFF2-40B4-BE49-F238E27FC236}">
                  <a16:creationId xmlns:a16="http://schemas.microsoft.com/office/drawing/2014/main" id="{118F67D3-D20F-F065-F4E4-7071C2BDAFDF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4" name="星形: 五角 53">
              <a:extLst>
                <a:ext uri="{FF2B5EF4-FFF2-40B4-BE49-F238E27FC236}">
                  <a16:creationId xmlns:a16="http://schemas.microsoft.com/office/drawing/2014/main" id="{457C6109-18AE-BF7A-3862-58E628B40531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星形: 五角 54">
              <a:extLst>
                <a:ext uri="{FF2B5EF4-FFF2-40B4-BE49-F238E27FC236}">
                  <a16:creationId xmlns:a16="http://schemas.microsoft.com/office/drawing/2014/main" id="{80EBFD52-B088-DB54-F55F-EAF325D1F3E7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E76E3D3E-AA81-ED5D-3AD7-3BD8E6461ED7}"/>
              </a:ext>
            </a:extLst>
          </p:cNvPr>
          <p:cNvGrpSpPr/>
          <p:nvPr/>
        </p:nvGrpSpPr>
        <p:grpSpPr>
          <a:xfrm>
            <a:off x="825710" y="2939206"/>
            <a:ext cx="1195968" cy="1317484"/>
            <a:chOff x="1449543" y="1043164"/>
            <a:chExt cx="1424940" cy="1569720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6150E59D-0CAD-1A53-EDF6-B13A70DBD40D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A638B78-B7A2-6C24-41B8-EF8A639AB046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64" name="矩形: 圓角 63">
                <a:extLst>
                  <a:ext uri="{FF2B5EF4-FFF2-40B4-BE49-F238E27FC236}">
                    <a16:creationId xmlns:a16="http://schemas.microsoft.com/office/drawing/2014/main" id="{21C01A89-A80C-F520-7845-A5DFE19E5C08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星形: 五角 59">
              <a:extLst>
                <a:ext uri="{FF2B5EF4-FFF2-40B4-BE49-F238E27FC236}">
                  <a16:creationId xmlns:a16="http://schemas.microsoft.com/office/drawing/2014/main" id="{996380BA-E673-9D51-3F2D-9E595B3E9569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星形: 五角 60">
              <a:extLst>
                <a:ext uri="{FF2B5EF4-FFF2-40B4-BE49-F238E27FC236}">
                  <a16:creationId xmlns:a16="http://schemas.microsoft.com/office/drawing/2014/main" id="{E0571003-3D62-5097-A3DA-EC24B09667B7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2" name="星形: 五角 61">
              <a:extLst>
                <a:ext uri="{FF2B5EF4-FFF2-40B4-BE49-F238E27FC236}">
                  <a16:creationId xmlns:a16="http://schemas.microsoft.com/office/drawing/2014/main" id="{4D7700AB-71DA-8F94-D8C0-C0A60D6FF49F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FC3BA2F-5546-7C94-EC4D-91F10484509C}"/>
              </a:ext>
            </a:extLst>
          </p:cNvPr>
          <p:cNvGrpSpPr/>
          <p:nvPr/>
        </p:nvGrpSpPr>
        <p:grpSpPr>
          <a:xfrm>
            <a:off x="2283521" y="2939206"/>
            <a:ext cx="1195968" cy="1317484"/>
            <a:chOff x="1449543" y="1043164"/>
            <a:chExt cx="1424940" cy="1569720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9891E15A-0CEA-147A-9680-E2DE8F05BDAB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7B12CCC-EAFC-3CFD-0B35-431885F987F2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71" name="矩形: 圓角 70">
                <a:extLst>
                  <a:ext uri="{FF2B5EF4-FFF2-40B4-BE49-F238E27FC236}">
                    <a16:creationId xmlns:a16="http://schemas.microsoft.com/office/drawing/2014/main" id="{97274985-C1F2-B65F-B065-9885284C7334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星形: 五角 66">
              <a:extLst>
                <a:ext uri="{FF2B5EF4-FFF2-40B4-BE49-F238E27FC236}">
                  <a16:creationId xmlns:a16="http://schemas.microsoft.com/office/drawing/2014/main" id="{52F1E8A1-FC05-14FD-4AA8-6D4C26E5D939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8" name="星形: 五角 67">
              <a:extLst>
                <a:ext uri="{FF2B5EF4-FFF2-40B4-BE49-F238E27FC236}">
                  <a16:creationId xmlns:a16="http://schemas.microsoft.com/office/drawing/2014/main" id="{64BD3141-79CC-79E9-6C89-61B381D6BC81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9" name="星形: 五角 68">
              <a:extLst>
                <a:ext uri="{FF2B5EF4-FFF2-40B4-BE49-F238E27FC236}">
                  <a16:creationId xmlns:a16="http://schemas.microsoft.com/office/drawing/2014/main" id="{937153ED-EE1D-989F-19B9-D20EB5E40C41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FEC834B6-6FAE-C2F0-6A33-9E67D3C52AE1}"/>
              </a:ext>
            </a:extLst>
          </p:cNvPr>
          <p:cNvGrpSpPr/>
          <p:nvPr/>
        </p:nvGrpSpPr>
        <p:grpSpPr>
          <a:xfrm>
            <a:off x="3898495" y="2939206"/>
            <a:ext cx="1195968" cy="1317484"/>
            <a:chOff x="1449543" y="1043164"/>
            <a:chExt cx="1424940" cy="1569720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6E1DB12A-E329-5D21-FD8A-F5EE50885862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C2434F4-136D-A0FF-0AE3-72AC99D85BC3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78" name="矩形: 圓角 77">
                <a:extLst>
                  <a:ext uri="{FF2B5EF4-FFF2-40B4-BE49-F238E27FC236}">
                    <a16:creationId xmlns:a16="http://schemas.microsoft.com/office/drawing/2014/main" id="{98FC2B5F-4826-BF7B-38DC-75CDFD62C348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星形: 五角 73">
              <a:extLst>
                <a:ext uri="{FF2B5EF4-FFF2-40B4-BE49-F238E27FC236}">
                  <a16:creationId xmlns:a16="http://schemas.microsoft.com/office/drawing/2014/main" id="{D5FEBAE8-899B-CFA7-1C8D-27165567F1C7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75" name="星形: 五角 74">
              <a:extLst>
                <a:ext uri="{FF2B5EF4-FFF2-40B4-BE49-F238E27FC236}">
                  <a16:creationId xmlns:a16="http://schemas.microsoft.com/office/drawing/2014/main" id="{9B2E8E83-9CCF-BA19-C19A-74D9867401AE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76" name="星形: 五角 75">
              <a:extLst>
                <a:ext uri="{FF2B5EF4-FFF2-40B4-BE49-F238E27FC236}">
                  <a16:creationId xmlns:a16="http://schemas.microsoft.com/office/drawing/2014/main" id="{50E29A95-4DEC-A616-D683-788456A96EFD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E19FFBD4-BEF0-012F-8939-A5344F83D182}"/>
              </a:ext>
            </a:extLst>
          </p:cNvPr>
          <p:cNvGrpSpPr/>
          <p:nvPr/>
        </p:nvGrpSpPr>
        <p:grpSpPr>
          <a:xfrm>
            <a:off x="5794830" y="2939206"/>
            <a:ext cx="1195968" cy="1317484"/>
            <a:chOff x="1449543" y="1043164"/>
            <a:chExt cx="1424940" cy="1569720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18A2CA6-CCE1-096C-AA91-3E5EFD4E3836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302B9B6-1D25-8C85-CBBD-6889D35ACA9E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85" name="矩形: 圓角 84">
                <a:extLst>
                  <a:ext uri="{FF2B5EF4-FFF2-40B4-BE49-F238E27FC236}">
                    <a16:creationId xmlns:a16="http://schemas.microsoft.com/office/drawing/2014/main" id="{202C87F7-E324-728A-67D9-138A6C7ABAD8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1" name="星形: 五角 80">
              <a:extLst>
                <a:ext uri="{FF2B5EF4-FFF2-40B4-BE49-F238E27FC236}">
                  <a16:creationId xmlns:a16="http://schemas.microsoft.com/office/drawing/2014/main" id="{5AF34983-3D34-FE34-4AD6-988243884C7B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2" name="星形: 五角 81">
              <a:extLst>
                <a:ext uri="{FF2B5EF4-FFF2-40B4-BE49-F238E27FC236}">
                  <a16:creationId xmlns:a16="http://schemas.microsoft.com/office/drawing/2014/main" id="{9984C21A-D499-A0B6-5783-E8E826DEB5E2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3" name="星形: 五角 82">
              <a:extLst>
                <a:ext uri="{FF2B5EF4-FFF2-40B4-BE49-F238E27FC236}">
                  <a16:creationId xmlns:a16="http://schemas.microsoft.com/office/drawing/2014/main" id="{85427174-B6AE-8160-8EB1-BACD45DA4782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3E9FBA37-1BA8-F80F-FC37-8BDF298CE3EB}"/>
              </a:ext>
            </a:extLst>
          </p:cNvPr>
          <p:cNvGrpSpPr/>
          <p:nvPr/>
        </p:nvGrpSpPr>
        <p:grpSpPr>
          <a:xfrm>
            <a:off x="2814821" y="4373510"/>
            <a:ext cx="1195968" cy="1317484"/>
            <a:chOff x="1449543" y="1043164"/>
            <a:chExt cx="1424940" cy="1569720"/>
          </a:xfrm>
        </p:grpSpPr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D43FE3B6-44DC-0322-2E81-0ACA49C958CA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89993E3-62B4-7F62-CDF9-8642429784E6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92" name="矩形: 圓角 91">
                <a:extLst>
                  <a:ext uri="{FF2B5EF4-FFF2-40B4-BE49-F238E27FC236}">
                    <a16:creationId xmlns:a16="http://schemas.microsoft.com/office/drawing/2014/main" id="{A9744434-E033-832D-DD77-33063475B656}"/>
                  </a:ext>
                </a:extLst>
              </p:cNvPr>
              <p:cNvSpPr/>
              <p:nvPr/>
            </p:nvSpPr>
            <p:spPr>
              <a:xfrm>
                <a:off x="318819" y="805598"/>
                <a:ext cx="1131752" cy="113174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星形: 五角 87">
              <a:extLst>
                <a:ext uri="{FF2B5EF4-FFF2-40B4-BE49-F238E27FC236}">
                  <a16:creationId xmlns:a16="http://schemas.microsoft.com/office/drawing/2014/main" id="{E0737C64-B7BF-846D-D6F4-B233A0528F0E}"/>
                </a:ext>
              </a:extLst>
            </p:cNvPr>
            <p:cNvSpPr/>
            <p:nvPr/>
          </p:nvSpPr>
          <p:spPr>
            <a:xfrm>
              <a:off x="1661706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9" name="星形: 五角 88">
              <a:extLst>
                <a:ext uri="{FF2B5EF4-FFF2-40B4-BE49-F238E27FC236}">
                  <a16:creationId xmlns:a16="http://schemas.microsoft.com/office/drawing/2014/main" id="{1693753F-9280-E950-8B38-6E805A308CF6}"/>
                </a:ext>
              </a:extLst>
            </p:cNvPr>
            <p:cNvSpPr/>
            <p:nvPr/>
          </p:nvSpPr>
          <p:spPr>
            <a:xfrm>
              <a:off x="1992662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0" name="星形: 五角 89">
              <a:extLst>
                <a:ext uri="{FF2B5EF4-FFF2-40B4-BE49-F238E27FC236}">
                  <a16:creationId xmlns:a16="http://schemas.microsoft.com/office/drawing/2014/main" id="{9A8DC1F8-CCF1-900A-C890-63EC69BF67EC}"/>
                </a:ext>
              </a:extLst>
            </p:cNvPr>
            <p:cNvSpPr/>
            <p:nvPr/>
          </p:nvSpPr>
          <p:spPr>
            <a:xfrm>
              <a:off x="2323618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05493AC8-0967-4F34-791F-0C942DDA9F81}"/>
              </a:ext>
            </a:extLst>
          </p:cNvPr>
          <p:cNvGrpSpPr/>
          <p:nvPr/>
        </p:nvGrpSpPr>
        <p:grpSpPr>
          <a:xfrm>
            <a:off x="1125721" y="4373510"/>
            <a:ext cx="1195968" cy="1317484"/>
            <a:chOff x="1449543" y="1043164"/>
            <a:chExt cx="1424940" cy="1569720"/>
          </a:xfrm>
        </p:grpSpPr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26D12CB3-367E-F31D-E0AD-F613BAAD083A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E7364F2-EFD7-CF54-FE26-441CCCA665E7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99" name="矩形: 圓角 98">
                <a:extLst>
                  <a:ext uri="{FF2B5EF4-FFF2-40B4-BE49-F238E27FC236}">
                    <a16:creationId xmlns:a16="http://schemas.microsoft.com/office/drawing/2014/main" id="{243959C4-8EB3-7B15-C0D0-387AD6640B0D}"/>
                  </a:ext>
                </a:extLst>
              </p:cNvPr>
              <p:cNvSpPr/>
              <p:nvPr/>
            </p:nvSpPr>
            <p:spPr>
              <a:xfrm>
                <a:off x="318819" y="805598"/>
                <a:ext cx="1131752" cy="113174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星形: 五角 94">
              <a:extLst>
                <a:ext uri="{FF2B5EF4-FFF2-40B4-BE49-F238E27FC236}">
                  <a16:creationId xmlns:a16="http://schemas.microsoft.com/office/drawing/2014/main" id="{6DEC01E9-5F1D-3BDB-8B92-6CB440AA3796}"/>
                </a:ext>
              </a:extLst>
            </p:cNvPr>
            <p:cNvSpPr/>
            <p:nvPr/>
          </p:nvSpPr>
          <p:spPr>
            <a:xfrm>
              <a:off x="1661706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6" name="星形: 五角 95">
              <a:extLst>
                <a:ext uri="{FF2B5EF4-FFF2-40B4-BE49-F238E27FC236}">
                  <a16:creationId xmlns:a16="http://schemas.microsoft.com/office/drawing/2014/main" id="{002F706C-200D-D812-F75A-C34E4AA26843}"/>
                </a:ext>
              </a:extLst>
            </p:cNvPr>
            <p:cNvSpPr/>
            <p:nvPr/>
          </p:nvSpPr>
          <p:spPr>
            <a:xfrm>
              <a:off x="1992662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7" name="星形: 五角 96">
              <a:extLst>
                <a:ext uri="{FF2B5EF4-FFF2-40B4-BE49-F238E27FC236}">
                  <a16:creationId xmlns:a16="http://schemas.microsoft.com/office/drawing/2014/main" id="{61AFDDB6-F509-2FFD-1F79-A936B957143C}"/>
                </a:ext>
              </a:extLst>
            </p:cNvPr>
            <p:cNvSpPr/>
            <p:nvPr/>
          </p:nvSpPr>
          <p:spPr>
            <a:xfrm>
              <a:off x="2323618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D629BCBB-2D72-D08C-67D1-E91803FC8C78}"/>
              </a:ext>
            </a:extLst>
          </p:cNvPr>
          <p:cNvGrpSpPr/>
          <p:nvPr/>
        </p:nvGrpSpPr>
        <p:grpSpPr>
          <a:xfrm>
            <a:off x="4580121" y="4373510"/>
            <a:ext cx="1195968" cy="1317484"/>
            <a:chOff x="1449543" y="1043164"/>
            <a:chExt cx="1424940" cy="1569720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A0B2B70A-7907-992B-76AD-0A4D157FE13D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F0E3B62-03C4-9DF6-5587-B2A4D7179504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106" name="矩形: 圓角 105">
                <a:extLst>
                  <a:ext uri="{FF2B5EF4-FFF2-40B4-BE49-F238E27FC236}">
                    <a16:creationId xmlns:a16="http://schemas.microsoft.com/office/drawing/2014/main" id="{069801FB-1285-9D08-8A2F-6FF5D10D78FC}"/>
                  </a:ext>
                </a:extLst>
              </p:cNvPr>
              <p:cNvSpPr/>
              <p:nvPr/>
            </p:nvSpPr>
            <p:spPr>
              <a:xfrm>
                <a:off x="318819" y="805598"/>
                <a:ext cx="1131752" cy="113174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" name="星形: 五角 101">
              <a:extLst>
                <a:ext uri="{FF2B5EF4-FFF2-40B4-BE49-F238E27FC236}">
                  <a16:creationId xmlns:a16="http://schemas.microsoft.com/office/drawing/2014/main" id="{F12CAF17-19F3-45B2-4EB7-44E1ABCA62D8}"/>
                </a:ext>
              </a:extLst>
            </p:cNvPr>
            <p:cNvSpPr/>
            <p:nvPr/>
          </p:nvSpPr>
          <p:spPr>
            <a:xfrm>
              <a:off x="1661706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03" name="星形: 五角 102">
              <a:extLst>
                <a:ext uri="{FF2B5EF4-FFF2-40B4-BE49-F238E27FC236}">
                  <a16:creationId xmlns:a16="http://schemas.microsoft.com/office/drawing/2014/main" id="{F581CD50-C207-8638-D523-813416CFA909}"/>
                </a:ext>
              </a:extLst>
            </p:cNvPr>
            <p:cNvSpPr/>
            <p:nvPr/>
          </p:nvSpPr>
          <p:spPr>
            <a:xfrm>
              <a:off x="1992662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04" name="星形: 五角 103">
              <a:extLst>
                <a:ext uri="{FF2B5EF4-FFF2-40B4-BE49-F238E27FC236}">
                  <a16:creationId xmlns:a16="http://schemas.microsoft.com/office/drawing/2014/main" id="{87AF6474-E53B-0C3A-2A3D-F3B3D96FBAC9}"/>
                </a:ext>
              </a:extLst>
            </p:cNvPr>
            <p:cNvSpPr/>
            <p:nvPr/>
          </p:nvSpPr>
          <p:spPr>
            <a:xfrm>
              <a:off x="2323618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D5105D29-73AD-24B3-69A1-2205A5147243}"/>
              </a:ext>
            </a:extLst>
          </p:cNvPr>
          <p:cNvGrpSpPr/>
          <p:nvPr/>
        </p:nvGrpSpPr>
        <p:grpSpPr>
          <a:xfrm>
            <a:off x="6459721" y="4373510"/>
            <a:ext cx="1195968" cy="1317484"/>
            <a:chOff x="1449543" y="1043164"/>
            <a:chExt cx="1424940" cy="1569720"/>
          </a:xfrm>
        </p:grpSpPr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24492158-A9FF-989E-2554-0BF82CFD4AC6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0CA12BB-30C4-57CB-2ED5-8CFA6161E22E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113" name="矩形: 圓角 112">
                <a:extLst>
                  <a:ext uri="{FF2B5EF4-FFF2-40B4-BE49-F238E27FC236}">
                    <a16:creationId xmlns:a16="http://schemas.microsoft.com/office/drawing/2014/main" id="{3456C3E2-A524-406D-3F46-B63E4B61223B}"/>
                  </a:ext>
                </a:extLst>
              </p:cNvPr>
              <p:cNvSpPr/>
              <p:nvPr/>
            </p:nvSpPr>
            <p:spPr>
              <a:xfrm>
                <a:off x="318819" y="805598"/>
                <a:ext cx="1131752" cy="113174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星形: 五角 108">
              <a:extLst>
                <a:ext uri="{FF2B5EF4-FFF2-40B4-BE49-F238E27FC236}">
                  <a16:creationId xmlns:a16="http://schemas.microsoft.com/office/drawing/2014/main" id="{E68C36D6-2416-3046-6B06-30103EB18BBF}"/>
                </a:ext>
              </a:extLst>
            </p:cNvPr>
            <p:cNvSpPr/>
            <p:nvPr/>
          </p:nvSpPr>
          <p:spPr>
            <a:xfrm>
              <a:off x="1661706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10" name="星形: 五角 109">
              <a:extLst>
                <a:ext uri="{FF2B5EF4-FFF2-40B4-BE49-F238E27FC236}">
                  <a16:creationId xmlns:a16="http://schemas.microsoft.com/office/drawing/2014/main" id="{8FB1D6DA-9A28-7B20-65FB-A9CF1F95072A}"/>
                </a:ext>
              </a:extLst>
            </p:cNvPr>
            <p:cNvSpPr/>
            <p:nvPr/>
          </p:nvSpPr>
          <p:spPr>
            <a:xfrm>
              <a:off x="1992662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1" name="星形: 五角 110">
              <a:extLst>
                <a:ext uri="{FF2B5EF4-FFF2-40B4-BE49-F238E27FC236}">
                  <a16:creationId xmlns:a16="http://schemas.microsoft.com/office/drawing/2014/main" id="{3C57D793-DD8F-0441-0607-8B410A1C9BFC}"/>
                </a:ext>
              </a:extLst>
            </p:cNvPr>
            <p:cNvSpPr/>
            <p:nvPr/>
          </p:nvSpPr>
          <p:spPr>
            <a:xfrm>
              <a:off x="2323618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75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教你用matlab制作一款黄金矿工小游戏_matlab黄金矿工-CSDN博客">
            <a:extLst>
              <a:ext uri="{FF2B5EF4-FFF2-40B4-BE49-F238E27FC236}">
                <a16:creationId xmlns:a16="http://schemas.microsoft.com/office/drawing/2014/main" id="{84513D59-8222-C689-4BCB-44ABBBC10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5649" r="1350" b="3785"/>
          <a:stretch/>
        </p:blipFill>
        <p:spPr bwMode="auto">
          <a:xfrm>
            <a:off x="1038387" y="323527"/>
            <a:ext cx="9546956" cy="621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8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挖金礦》懷舊遊戲┃Gold Miner - YouTube">
            <a:extLst>
              <a:ext uri="{FF2B5EF4-FFF2-40B4-BE49-F238E27FC236}">
                <a16:creationId xmlns:a16="http://schemas.microsoft.com/office/drawing/2014/main" id="{1B25AE92-0DC3-0566-2023-1C820693C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>
            <a:off x="3766089" y="2878809"/>
            <a:ext cx="1549832" cy="13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挖金礦》懷舊遊戲┃Gold Miner - YouTube">
            <a:extLst>
              <a:ext uri="{FF2B5EF4-FFF2-40B4-BE49-F238E27FC236}">
                <a16:creationId xmlns:a16="http://schemas.microsoft.com/office/drawing/2014/main" id="{FA69DEE0-A9F8-DD2C-7CBF-BEB70F120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 flipH="1">
            <a:off x="2045777" y="3429000"/>
            <a:ext cx="774915" cy="68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挖金礦》懷舊遊戲┃Gold Miner - YouTube">
            <a:extLst>
              <a:ext uri="{FF2B5EF4-FFF2-40B4-BE49-F238E27FC236}">
                <a16:creationId xmlns:a16="http://schemas.microsoft.com/office/drawing/2014/main" id="{24EE0E33-E93B-FDDB-6EE8-5C470886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 rot="10800000" flipH="1" flipV="1">
            <a:off x="6261318" y="2201381"/>
            <a:ext cx="2758700" cy="24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挖金礦》懷舊遊戲┃Gold Miner - YouTube">
            <a:extLst>
              <a:ext uri="{FF2B5EF4-FFF2-40B4-BE49-F238E27FC236}">
                <a16:creationId xmlns:a16="http://schemas.microsoft.com/office/drawing/2014/main" id="{00439486-AC58-41A1-E07D-4AA43FACB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3766089" y="1229831"/>
            <a:ext cx="1183359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挖金礦》懷舊遊戲┃Gold Miner - YouTube">
            <a:extLst>
              <a:ext uri="{FF2B5EF4-FFF2-40B4-BE49-F238E27FC236}">
                <a16:creationId xmlns:a16="http://schemas.microsoft.com/office/drawing/2014/main" id="{9EBE20F6-6AC6-42F0-9978-E943C975D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1701589" y="1583463"/>
            <a:ext cx="752630" cy="6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挖金礦》懷舊遊戲┃Gold Miner - YouTube">
            <a:extLst>
              <a:ext uri="{FF2B5EF4-FFF2-40B4-BE49-F238E27FC236}">
                <a16:creationId xmlns:a16="http://schemas.microsoft.com/office/drawing/2014/main" id="{AD22F705-D4F8-A23E-3992-974CA99A2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6261318" y="538480"/>
            <a:ext cx="2025432" cy="16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磁铁卡通图片_磁铁卡通素材_磁铁卡通PNG大全下载_熊猫办公">
            <a:extLst>
              <a:ext uri="{FF2B5EF4-FFF2-40B4-BE49-F238E27FC236}">
                <a16:creationId xmlns:a16="http://schemas.microsoft.com/office/drawing/2014/main" id="{BBE57B37-05C0-4AF0-89DD-7358DBF56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462" y1="8077" x2="18462" y2="8077"/>
                        <a14:foregroundMark x1="73077" y1="8462" x2="88077" y2="4231"/>
                        <a14:foregroundMark x1="20385" y1="4615" x2="20385" y2="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41702" y="1583463"/>
            <a:ext cx="1126205" cy="112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田鼠矢量圖、剪貼畫和插圖免費下載- illustAC">
            <a:extLst>
              <a:ext uri="{FF2B5EF4-FFF2-40B4-BE49-F238E27FC236}">
                <a16:creationId xmlns:a16="http://schemas.microsoft.com/office/drawing/2014/main" id="{271F506E-9F23-B15F-9C07-30CD61002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16" y="4918381"/>
            <a:ext cx="4183574" cy="141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田鼠矢量圖、剪貼畫和插圖免費下載- illustAC">
            <a:extLst>
              <a:ext uri="{FF2B5EF4-FFF2-40B4-BE49-F238E27FC236}">
                <a16:creationId xmlns:a16="http://schemas.microsoft.com/office/drawing/2014/main" id="{B9C99C44-CD2A-758F-E42D-405BB6492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8623" y1="85588" x2="38623" y2="85588"/>
                        <a14:foregroundMark x1="58982" y1="60882" x2="73253" y2="7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69435" y="5344642"/>
            <a:ext cx="1744534" cy="59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田鼠矢量圖、剪貼畫和插圖免費下載- illustAC">
            <a:extLst>
              <a:ext uri="{FF2B5EF4-FFF2-40B4-BE49-F238E27FC236}">
                <a16:creationId xmlns:a16="http://schemas.microsoft.com/office/drawing/2014/main" id="{4D95E8CF-375E-16FF-FC29-67239132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8623" y1="85588" x2="38623" y2="85588"/>
                        <a14:foregroundMark x1="58982" y1="60882" x2="73253" y2="7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47" y="5344642"/>
            <a:ext cx="1744534" cy="59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3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097E6ACA-AEAF-A184-1CD4-F893A384BE6C}"/>
              </a:ext>
            </a:extLst>
          </p:cNvPr>
          <p:cNvGrpSpPr/>
          <p:nvPr/>
        </p:nvGrpSpPr>
        <p:grpSpPr>
          <a:xfrm>
            <a:off x="39185" y="-423511"/>
            <a:ext cx="12089511" cy="7281511"/>
            <a:chOff x="39185" y="-423511"/>
            <a:chExt cx="12089511" cy="72815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634F6AC-2739-5740-D880-80B203D2266C}"/>
                </a:ext>
              </a:extLst>
            </p:cNvPr>
            <p:cNvSpPr/>
            <p:nvPr/>
          </p:nvSpPr>
          <p:spPr>
            <a:xfrm>
              <a:off x="39185" y="0"/>
              <a:ext cx="12089511" cy="6858000"/>
            </a:xfrm>
            <a:prstGeom prst="rect">
              <a:avLst/>
            </a:prstGeom>
            <a:gradFill flip="none" rotWithShape="1">
              <a:gsLst>
                <a:gs pos="0">
                  <a:srgbClr val="F2EF70"/>
                </a:gs>
                <a:gs pos="27000">
                  <a:srgbClr val="F4EC41"/>
                </a:gs>
                <a:gs pos="66000">
                  <a:srgbClr val="FFCE29"/>
                </a:gs>
                <a:gs pos="100000">
                  <a:srgbClr val="FDB93A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ECB4C29B-DAC6-6707-B78C-9E3BB1B4A801}"/>
                </a:ext>
              </a:extLst>
            </p:cNvPr>
            <p:cNvGrpSpPr/>
            <p:nvPr/>
          </p:nvGrpSpPr>
          <p:grpSpPr>
            <a:xfrm>
              <a:off x="417688" y="-423511"/>
              <a:ext cx="11550681" cy="7281511"/>
              <a:chOff x="443393" y="-614816"/>
              <a:chExt cx="11550681" cy="7281511"/>
            </a:xfrm>
          </p:grpSpPr>
          <p:pic>
            <p:nvPicPr>
              <p:cNvPr id="15" name="Picture 4" descr="金礦圖案素材| PNG和向量圖| 透明背景圖片| 免費下载- Pngtree">
                <a:extLst>
                  <a:ext uri="{FF2B5EF4-FFF2-40B4-BE49-F238E27FC236}">
                    <a16:creationId xmlns:a16="http://schemas.microsoft.com/office/drawing/2014/main" id="{D732D41D-A93F-61D4-2010-714C4608CA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33" b="100000" l="0" r="100000">
                            <a14:foregroundMark x1="38442" y1="10556" x2="44472" y2="10556"/>
                            <a14:foregroundMark x1="39950" y1="7778" x2="36432" y2="7778"/>
                            <a14:backgroundMark x1="26131" y1="88333" x2="14322" y2="68611"/>
                            <a14:backgroundMark x1="9045" y1="83056" x2="12814" y2="91667"/>
                            <a14:backgroundMark x1="15829" y1="91944" x2="23367" y2="90833"/>
                            <a14:backgroundMark x1="35176" y1="93056" x2="29146" y2="90000"/>
                            <a14:backgroundMark x1="27387" y1="76111" x2="14322" y2="7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661636">
                <a:off x="262418" y="9764"/>
                <a:ext cx="3790950" cy="342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1C754E9C-746D-2A8E-41CC-79C6FFDD929F}"/>
                  </a:ext>
                </a:extLst>
              </p:cNvPr>
              <p:cNvGrpSpPr/>
              <p:nvPr/>
            </p:nvGrpSpPr>
            <p:grpSpPr>
              <a:xfrm>
                <a:off x="1044366" y="-614816"/>
                <a:ext cx="10949708" cy="7281511"/>
                <a:chOff x="1044366" y="-614816"/>
                <a:chExt cx="10949708" cy="7281511"/>
              </a:xfrm>
            </p:grpSpPr>
            <p:pic>
              <p:nvPicPr>
                <p:cNvPr id="34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6920BF92-089A-E50D-838E-C961D37C7F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>
                              <a14:backgroundMark x1="13734" y1="41667" x2="35408" y2="18056"/>
                              <a14:backgroundMark x1="29185" y1="40278" x2="57511" y2="47500"/>
                              <a14:backgroundMark x1="30258" y1="14167" x2="15236" y2="22222"/>
                              <a14:backgroundMark x1="22103" y1="16944" x2="26395" y2="8333"/>
                              <a14:backgroundMark x1="31974" y1="6944" x2="35408" y2="6944"/>
                              <a14:backgroundMark x1="36481" y1="16944" x2="40987" y2="26667"/>
                              <a14:backgroundMark x1="5365" y1="37500" x2="8798" y2="49444"/>
                              <a14:backgroundMark x1="2361" y1="58056" x2="13090" y2="48333"/>
                              <a14:backgroundMark x1="11373" y1="53056" x2="23820" y2="44722"/>
                              <a14:backgroundMark x1="39270" y1="33056" x2="53648" y2="31389"/>
                              <a14:backgroundMark x1="39914" y1="40000" x2="59871" y2="40833"/>
                              <a14:backgroundMark x1="62232" y1="45833" x2="69742" y2="5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800"/>
                <a:stretch/>
              </p:blipFill>
              <p:spPr bwMode="auto">
                <a:xfrm flipH="1">
                  <a:off x="7495647" y="-192387"/>
                  <a:ext cx="4438650" cy="2338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CFA7E0F6-398A-5F96-F229-913F9DCEE8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>
                              <a14:backgroundMark x1="13734" y1="41667" x2="35408" y2="18056"/>
                              <a14:backgroundMark x1="29185" y1="40278" x2="57511" y2="47500"/>
                              <a14:backgroundMark x1="30258" y1="14167" x2="15236" y2="22222"/>
                              <a14:backgroundMark x1="22103" y1="16944" x2="26395" y2="8333"/>
                              <a14:backgroundMark x1="31974" y1="6944" x2="35408" y2="6944"/>
                              <a14:backgroundMark x1="36481" y1="16944" x2="40987" y2="26667"/>
                              <a14:backgroundMark x1="5365" y1="37500" x2="8798" y2="49444"/>
                              <a14:backgroundMark x1="2361" y1="58056" x2="13090" y2="48333"/>
                              <a14:backgroundMark x1="11373" y1="53056" x2="23820" y2="44722"/>
                              <a14:backgroundMark x1="39270" y1="33056" x2="53648" y2="31389"/>
                              <a14:backgroundMark x1="39914" y1="40000" x2="59871" y2="40833"/>
                              <a14:backgroundMark x1="62232" y1="45833" x2="69742" y2="5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800"/>
                <a:stretch/>
              </p:blipFill>
              <p:spPr bwMode="auto">
                <a:xfrm flipH="1">
                  <a:off x="7555424" y="703983"/>
                  <a:ext cx="4438650" cy="2338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21536B03-C6FC-CD62-FC9E-B1D888EAD3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99842" y="3133774"/>
                  <a:ext cx="4438650" cy="3429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BCFCE5DC-7E16-C764-8FD7-522C6C3013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2248" y="3237695"/>
                  <a:ext cx="4438650" cy="3429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C9CA3C5F-9A98-E33F-0D85-88785531ECE2}"/>
                    </a:ext>
                  </a:extLst>
                </p:cNvPr>
                <p:cNvGrpSpPr/>
                <p:nvPr/>
              </p:nvGrpSpPr>
              <p:grpSpPr>
                <a:xfrm>
                  <a:off x="1044366" y="30974"/>
                  <a:ext cx="10845122" cy="6427879"/>
                  <a:chOff x="1044366" y="30974"/>
                  <a:chExt cx="10845122" cy="6427879"/>
                </a:xfrm>
              </p:grpSpPr>
              <p:pic>
                <p:nvPicPr>
                  <p:cNvPr id="5" name="Picture 4" descr="金礦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F59C76A9-F62F-B6E6-1E02-5FBF2844FE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33" b="100000" l="0" r="100000">
                                <a14:foregroundMark x1="38442" y1="10556" x2="44472" y2="10556"/>
                                <a14:foregroundMark x1="39950" y1="7778" x2="36432" y2="7778"/>
                                <a14:foregroundMark x1="11558" y1="80556" x2="15075" y2="7916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22191" y="1714500"/>
                    <a:ext cx="37909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D059FBFA-D438-C96C-51B3-59909BF8FD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82914">
                    <a:off x="3075343" y="328152"/>
                    <a:ext cx="44386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3D053A14-C484-69D3-BEA3-64F23755A49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>
                                <a14:backgroundMark x1="13734" y1="41667" x2="35408" y2="18056"/>
                                <a14:backgroundMark x1="29185" y1="40278" x2="57511" y2="47500"/>
                                <a14:backgroundMark x1="30258" y1="14167" x2="15236" y2="22222"/>
                                <a14:backgroundMark x1="22103" y1="16944" x2="26395" y2="8333"/>
                                <a14:backgroundMark x1="31974" y1="6944" x2="35408" y2="6944"/>
                                <a14:backgroundMark x1="36481" y1="16944" x2="40987" y2="26667"/>
                                <a14:backgroundMark x1="5365" y1="37500" x2="8798" y2="49444"/>
                                <a14:backgroundMark x1="2361" y1="58056" x2="13090" y2="48333"/>
                                <a14:backgroundMark x1="11373" y1="53056" x2="23820" y2="44722"/>
                                <a14:backgroundMark x1="39270" y1="33056" x2="53648" y2="31389"/>
                                <a14:backgroundMark x1="39914" y1="40000" x2="59871" y2="40833"/>
                                <a14:backgroundMark x1="62232" y1="45833" x2="69742" y2="5305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1800"/>
                  <a:stretch/>
                </p:blipFill>
                <p:spPr bwMode="auto">
                  <a:xfrm flipH="1">
                    <a:off x="4380749" y="30974"/>
                    <a:ext cx="4438650" cy="23385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26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94B92D5E-5300-23B8-41D4-896A6750C9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7433" y="2228741"/>
                    <a:ext cx="44386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28" name="Picture 4" descr="金礦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3037FC3C-63FA-7AD0-1046-BFC28248E3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33" b="100000" l="0" r="100000">
                                <a14:foregroundMark x1="38442" y1="10556" x2="44472" y2="10556"/>
                                <a14:foregroundMark x1="39950" y1="7778" x2="36432" y2="7778"/>
                                <a14:foregroundMark x1="11558" y1="80556" x2="15075" y2="7916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7887" y="2705880"/>
                    <a:ext cx="37909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51C213F4-3C91-8B24-75F8-B0025F7DF09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67046" y="3029853"/>
                    <a:ext cx="44386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4" descr="金礦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2CA9F1ED-BDBF-9580-29D9-642BEE91E2D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33" b="100000" l="0" r="100000">
                                <a14:foregroundMark x1="38442" y1="10556" x2="44472" y2="10556"/>
                                <a14:foregroundMark x1="39950" y1="7778" x2="36432" y2="7778"/>
                                <a14:foregroundMark x1="11558" y1="80556" x2="15075" y2="7916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52851" y="813558"/>
                    <a:ext cx="37909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" name="Picture 4" descr="金礦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51C96555-269F-E5B0-F38C-C93CD5A2D1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33" b="100000" l="0" r="100000">
                                <a14:foregroundMark x1="38442" y1="10556" x2="44472" y2="10556"/>
                                <a14:foregroundMark x1="39950" y1="7778" x2="36432" y2="7778"/>
                                <a14:foregroundMark x1="11558" y1="80556" x2="15075" y2="7916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4366" y="813558"/>
                    <a:ext cx="37909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5C0C63C8-77E1-46B8-BFE5-C70E0147F4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>
                                <a14:backgroundMark x1="13734" y1="41667" x2="35408" y2="18056"/>
                                <a14:backgroundMark x1="29185" y1="40278" x2="57511" y2="47500"/>
                                <a14:backgroundMark x1="30258" y1="14167" x2="15236" y2="22222"/>
                                <a14:backgroundMark x1="22103" y1="16944" x2="26395" y2="8333"/>
                                <a14:backgroundMark x1="31974" y1="6944" x2="35408" y2="6944"/>
                                <a14:backgroundMark x1="36481" y1="16944" x2="40987" y2="26667"/>
                                <a14:backgroundMark x1="5365" y1="37500" x2="8798" y2="49444"/>
                                <a14:backgroundMark x1="2361" y1="58056" x2="13090" y2="48333"/>
                                <a14:backgroundMark x1="11373" y1="53056" x2="23820" y2="44722"/>
                                <a14:backgroundMark x1="39270" y1="33056" x2="53648" y2="31389"/>
                                <a14:backgroundMark x1="39914" y1="40000" x2="59871" y2="40833"/>
                                <a14:backgroundMark x1="62232" y1="45833" x2="69742" y2="5305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1800"/>
                  <a:stretch/>
                </p:blipFill>
                <p:spPr bwMode="auto">
                  <a:xfrm flipH="1">
                    <a:off x="6732866" y="413555"/>
                    <a:ext cx="4438650" cy="23385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6F9870F1-1D84-BE5E-DF60-85EDE8FC26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>
                                <a14:backgroundMark x1="13734" y1="41667" x2="35408" y2="18056"/>
                                <a14:backgroundMark x1="29185" y1="40278" x2="57511" y2="47500"/>
                                <a14:backgroundMark x1="30258" y1="14167" x2="15236" y2="22222"/>
                                <a14:backgroundMark x1="22103" y1="16944" x2="26395" y2="8333"/>
                                <a14:backgroundMark x1="31974" y1="6944" x2="35408" y2="6944"/>
                                <a14:backgroundMark x1="36481" y1="16944" x2="40987" y2="26667"/>
                                <a14:backgroundMark x1="5365" y1="37500" x2="8798" y2="49444"/>
                                <a14:backgroundMark x1="2361" y1="58056" x2="13090" y2="48333"/>
                                <a14:backgroundMark x1="11373" y1="53056" x2="23820" y2="44722"/>
                                <a14:backgroundMark x1="39270" y1="33056" x2="53648" y2="31389"/>
                                <a14:backgroundMark x1="39914" y1="40000" x2="59871" y2="40833"/>
                                <a14:backgroundMark x1="62232" y1="45833" x2="69742" y2="5305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1800"/>
                  <a:stretch/>
                </p:blipFill>
                <p:spPr bwMode="auto">
                  <a:xfrm flipH="1">
                    <a:off x="7170563" y="1304179"/>
                    <a:ext cx="4438650" cy="23385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001CF6AB-95A8-62D5-0020-6EF5CA32F41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>
                                <a14:backgroundMark x1="13734" y1="41667" x2="35408" y2="18056"/>
                                <a14:backgroundMark x1="29185" y1="40278" x2="57511" y2="47500"/>
                                <a14:backgroundMark x1="30258" y1="14167" x2="15236" y2="22222"/>
                                <a14:backgroundMark x1="22103" y1="16944" x2="26395" y2="8333"/>
                                <a14:backgroundMark x1="31974" y1="6944" x2="35408" y2="6944"/>
                                <a14:backgroundMark x1="36481" y1="16944" x2="40987" y2="26667"/>
                                <a14:backgroundMark x1="5365" y1="37500" x2="8798" y2="49444"/>
                                <a14:backgroundMark x1="2361" y1="58056" x2="13090" y2="48333"/>
                                <a14:backgroundMark x1="11373" y1="53056" x2="23820" y2="44722"/>
                                <a14:backgroundMark x1="39270" y1="33056" x2="53648" y2="31389"/>
                                <a14:backgroundMark x1="39914" y1="40000" x2="59871" y2="40833"/>
                                <a14:backgroundMark x1="62232" y1="45833" x2="69742" y2="5305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1800"/>
                  <a:stretch/>
                </p:blipFill>
                <p:spPr bwMode="auto">
                  <a:xfrm flipH="1">
                    <a:off x="7450838" y="2093595"/>
                    <a:ext cx="4438650" cy="23385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9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C21BDE88-4A69-7FC4-8F35-91C5DB67C4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>
                              <a14:backgroundMark x1="13734" y1="41667" x2="35408" y2="18056"/>
                              <a14:backgroundMark x1="29185" y1="40278" x2="57511" y2="47500"/>
                              <a14:backgroundMark x1="30258" y1="14167" x2="15236" y2="22222"/>
                              <a14:backgroundMark x1="22103" y1="16944" x2="26395" y2="8333"/>
                              <a14:backgroundMark x1="31974" y1="6944" x2="35408" y2="6944"/>
                              <a14:backgroundMark x1="36481" y1="16944" x2="40987" y2="26667"/>
                              <a14:backgroundMark x1="5365" y1="37500" x2="8798" y2="49444"/>
                              <a14:backgroundMark x1="2361" y1="58056" x2="13090" y2="48333"/>
                              <a14:backgroundMark x1="11373" y1="53056" x2="23820" y2="44722"/>
                              <a14:backgroundMark x1="39270" y1="33056" x2="53648" y2="31389"/>
                              <a14:backgroundMark x1="39914" y1="40000" x2="59871" y2="40833"/>
                              <a14:backgroundMark x1="62232" y1="45833" x2="69742" y2="5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800"/>
                <a:stretch/>
              </p:blipFill>
              <p:spPr bwMode="auto">
                <a:xfrm flipH="1">
                  <a:off x="6558574" y="-555728"/>
                  <a:ext cx="4438650" cy="2338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4DBB883C-4461-3A23-1E85-19B32E15FB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>
                              <a14:backgroundMark x1="13734" y1="41667" x2="35408" y2="18056"/>
                              <a14:backgroundMark x1="29185" y1="40278" x2="57511" y2="47500"/>
                              <a14:backgroundMark x1="30258" y1="14167" x2="15236" y2="22222"/>
                              <a14:backgroundMark x1="22103" y1="16944" x2="26395" y2="8333"/>
                              <a14:backgroundMark x1="31974" y1="6944" x2="35408" y2="6944"/>
                              <a14:backgroundMark x1="36481" y1="16944" x2="40987" y2="26667"/>
                              <a14:backgroundMark x1="5365" y1="37500" x2="8798" y2="49444"/>
                              <a14:backgroundMark x1="2361" y1="58056" x2="13090" y2="48333"/>
                              <a14:backgroundMark x1="11373" y1="53056" x2="23820" y2="44722"/>
                              <a14:backgroundMark x1="39270" y1="33056" x2="53648" y2="31389"/>
                              <a14:backgroundMark x1="39914" y1="40000" x2="59871" y2="40833"/>
                              <a14:backgroundMark x1="62232" y1="45833" x2="69742" y2="5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800"/>
                <a:stretch/>
              </p:blipFill>
              <p:spPr bwMode="auto">
                <a:xfrm flipH="1">
                  <a:off x="3773534" y="-585272"/>
                  <a:ext cx="4438650" cy="2338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692F0874-F2DD-1E08-C740-7F08A984F7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>
                              <a14:backgroundMark x1="13734" y1="41667" x2="35408" y2="18056"/>
                              <a14:backgroundMark x1="29185" y1="40278" x2="57511" y2="47500"/>
                              <a14:backgroundMark x1="30258" y1="14167" x2="15236" y2="22222"/>
                              <a14:backgroundMark x1="22103" y1="16944" x2="26395" y2="8333"/>
                              <a14:backgroundMark x1="31974" y1="6944" x2="35408" y2="6944"/>
                              <a14:backgroundMark x1="36481" y1="16944" x2="40987" y2="26667"/>
                              <a14:backgroundMark x1="5365" y1="37500" x2="8798" y2="49444"/>
                              <a14:backgroundMark x1="2361" y1="58056" x2="13090" y2="48333"/>
                              <a14:backgroundMark x1="11373" y1="53056" x2="23820" y2="44722"/>
                              <a14:backgroundMark x1="39270" y1="33056" x2="53648" y2="31389"/>
                              <a14:backgroundMark x1="39914" y1="40000" x2="59871" y2="40833"/>
                              <a14:backgroundMark x1="62232" y1="45833" x2="69742" y2="5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800"/>
                <a:stretch/>
              </p:blipFill>
              <p:spPr bwMode="auto">
                <a:xfrm flipH="1">
                  <a:off x="1467063" y="-614816"/>
                  <a:ext cx="4438650" cy="2338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95317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A1EC67F-16C6-EA99-2262-228B4CBCCB6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 l="4039" r="3282" b="10457"/>
          <a:stretch/>
        </p:blipFill>
        <p:spPr>
          <a:xfrm>
            <a:off x="952500" y="171450"/>
            <a:ext cx="9547200" cy="6210000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1023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30</Words>
  <Application>Microsoft Office PowerPoint</Application>
  <PresentationFormat>寬螢幕</PresentationFormat>
  <Paragraphs>25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華康竹風體W4(P)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t109650012@ntut.org.tw</dc:creator>
  <cp:lastModifiedBy>t109650012@ntut.org.tw</cp:lastModifiedBy>
  <cp:revision>8</cp:revision>
  <dcterms:created xsi:type="dcterms:W3CDTF">2024-03-05T12:13:07Z</dcterms:created>
  <dcterms:modified xsi:type="dcterms:W3CDTF">2024-05-03T02:03:11Z</dcterms:modified>
</cp:coreProperties>
</file>