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F16AB-CB94-1B33-2A18-2BD05FCB5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F82C6B-DB16-D72E-C2C4-475C5E0E2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71B8E9-E4EE-15A4-325B-EC2F43A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C2C566-6A79-6AC6-8A3D-9E21428E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8371C5-5C6B-C62C-25F6-F59FC274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09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EB0652-ED12-873D-103A-D91F4097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A74A15-4619-34E3-5352-24CF69FD1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933533-748B-A130-7926-1C6AFE96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E9EFD1-B4FE-F882-01AA-F7383994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3E5B35-4833-C2F3-F59B-90D7B3AB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8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405CC40-2D5D-275B-21DE-EF432D785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A3559B-BE10-CC9B-1FC0-B92D6F080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FE2FE6-720D-FB26-FEE3-2E1C8260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137FD2-8463-34FC-CAE0-B3AD7554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81C558-B0AC-C0B7-7190-DDDA1C61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25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43ECA-B6D5-1F3D-3A80-788793C3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3DF656-AFB6-37FF-57CF-9A59CA43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C95D5-7F60-1560-8756-A90973C7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DD6B36-8D2B-40D2-5D17-7BAAF2BD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5258BA-4EDA-80CD-8378-9BE40154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85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B3240-7158-40FF-974D-7144BEF9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3E9268-9A12-F824-76EF-677C12622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8125ED-9FEC-7D70-F032-6323CF42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67B968-59C2-0F23-B9E0-07A211F5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2EFC40-0A34-B15E-A2E8-C9BE791A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83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C2B9C-13A3-179B-ED7F-6AA4E998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B4BD5-387E-CD4C-A4A7-B36DF760F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91068C-A00B-22FD-BF38-5FDD544F1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55D123-1EE3-40C4-98FF-872569A0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98F74C-5183-EA33-086B-13551B08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507188-CE21-BA11-9864-B09E00AA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75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CDF2E-35B6-F0E4-5E07-2332F8FD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683B11-923F-EEFE-CBB8-9CEC748F3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DBC86B-A2AE-EE37-304D-369F17B9B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4C89632-B1F8-BC73-0C46-B8ACD8EC9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2D6F19-9359-A376-E82E-87DCCB71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AF210D-B447-8C2B-78F3-D12ACE7D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280E1B3-07B8-8A09-75D7-A3CCC948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8B7075-A0C2-D8BD-9813-4FC2C8C6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22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FC6F5-0ECE-9D14-0C9B-FBFB5533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13E58F-E11D-41DD-02A0-5214210C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129CF5-4813-0FF4-0CE9-8ECB89BF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0485E9-7289-8EFF-7DFA-EB69ACA9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92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946437-178C-A3A2-AFD3-2EF723C6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D71851-706E-C8DB-A309-AB41F571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EFBDD9-F102-D6D1-2088-0E31C0EA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29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FD14B-8612-D685-99A1-9FFF317D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64100-7401-B95C-4455-A3E8AA94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83D475-3D2D-A338-3862-3DFAB393B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0AC2E2-10B9-4841-F18B-FFE87887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0AB7FE-E93B-8290-F83B-50BB8398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E5AA9-BEF3-A215-8F42-F273E8C7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9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F9F1C-A32D-F962-9AD8-58B3918F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9E91FE-767B-1B3E-B43D-EDC5E1C9B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E7CACF-83A7-E073-DF0B-78AFB56D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2D5336-DDBB-DAEF-9CE4-17E3C1F1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EE4C33-C519-9FBC-CE08-F2EA65EB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811AA3-6B96-D301-B400-6151C671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55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9DD82F0-CFDE-AC70-ADDB-BAB5374A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098BE4-F0D9-DD1F-E57E-E457CB16C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464CD-4F10-6A61-57DC-3A8DB20FD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2F66E-925A-495D-8B16-EB564F6883FB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94C880-B882-55AC-08F1-2F87B891C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AD084E-AF80-DC6D-C193-6230340C9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64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DB6D6-2CBC-F540-74E2-566EB3A46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ED87A8-54C2-C925-1211-51089DAC2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11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黄金矿工经典版下载-黄金矿工经典版手机游戏下载-CC手游网">
            <a:extLst>
              <a:ext uri="{FF2B5EF4-FFF2-40B4-BE49-F238E27FC236}">
                <a16:creationId xmlns:a16="http://schemas.microsoft.com/office/drawing/2014/main" id="{CCB5AACF-66EA-1293-B28B-A0622BEF3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547" y="870058"/>
            <a:ext cx="7610314" cy="507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3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數字圖片素材, 數字圖案免費下載- Lovepik">
            <a:extLst>
              <a:ext uri="{FF2B5EF4-FFF2-40B4-BE49-F238E27FC236}">
                <a16:creationId xmlns:a16="http://schemas.microsoft.com/office/drawing/2014/main" id="{F4CB7C54-A0F1-988E-6591-DB966E355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" t="2642" r="78517" b="49987"/>
          <a:stretch/>
        </p:blipFill>
        <p:spPr bwMode="auto">
          <a:xfrm>
            <a:off x="387458" y="526942"/>
            <a:ext cx="2231756" cy="290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B459E01-1B4D-81E9-9BDA-B7167C6E0B4F}"/>
              </a:ext>
            </a:extLst>
          </p:cNvPr>
          <p:cNvSpPr txBox="1"/>
          <p:nvPr/>
        </p:nvSpPr>
        <p:spPr>
          <a:xfrm>
            <a:off x="5424407" y="1363851"/>
            <a:ext cx="1281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Time:</a:t>
            </a:r>
            <a:endParaRPr lang="zh-TW" altLang="en-US" sz="2000" b="1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2EA9FAF-C61A-D4AF-C9FA-1C8988EEAB42}"/>
              </a:ext>
            </a:extLst>
          </p:cNvPr>
          <p:cNvSpPr txBox="1"/>
          <p:nvPr/>
        </p:nvSpPr>
        <p:spPr>
          <a:xfrm>
            <a:off x="440690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1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D6ECD6-DF3E-387E-EB8B-CC44DEA19B37}"/>
              </a:ext>
            </a:extLst>
          </p:cNvPr>
          <p:cNvSpPr txBox="1"/>
          <p:nvPr/>
        </p:nvSpPr>
        <p:spPr>
          <a:xfrm>
            <a:off x="484505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2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CF1A6B-EF28-AD79-536D-0FC3F32CFF70}"/>
              </a:ext>
            </a:extLst>
          </p:cNvPr>
          <p:cNvSpPr txBox="1"/>
          <p:nvPr/>
        </p:nvSpPr>
        <p:spPr>
          <a:xfrm>
            <a:off x="527685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3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1A3326-4D87-C6BD-081B-35318349C467}"/>
              </a:ext>
            </a:extLst>
          </p:cNvPr>
          <p:cNvSpPr txBox="1"/>
          <p:nvPr/>
        </p:nvSpPr>
        <p:spPr>
          <a:xfrm>
            <a:off x="573405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4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D5161B-E910-8AB9-1EAF-CE19675C0D1B}"/>
              </a:ext>
            </a:extLst>
          </p:cNvPr>
          <p:cNvSpPr txBox="1"/>
          <p:nvPr/>
        </p:nvSpPr>
        <p:spPr>
          <a:xfrm>
            <a:off x="6200936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5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E2FF37-C524-B031-35E5-7D8412872F68}"/>
              </a:ext>
            </a:extLst>
          </p:cNvPr>
          <p:cNvSpPr txBox="1"/>
          <p:nvPr/>
        </p:nvSpPr>
        <p:spPr>
          <a:xfrm>
            <a:off x="6667822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6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3E68CE-37F0-D2FC-C40A-727E006B1AFA}"/>
              </a:ext>
            </a:extLst>
          </p:cNvPr>
          <p:cNvSpPr txBox="1"/>
          <p:nvPr/>
        </p:nvSpPr>
        <p:spPr>
          <a:xfrm>
            <a:off x="714138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7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8FB332-61A4-66C0-6869-F229B5E11C32}"/>
              </a:ext>
            </a:extLst>
          </p:cNvPr>
          <p:cNvSpPr txBox="1"/>
          <p:nvPr/>
        </p:nvSpPr>
        <p:spPr>
          <a:xfrm>
            <a:off x="761763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8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3362078-5492-BC42-174C-198380773B82}"/>
              </a:ext>
            </a:extLst>
          </p:cNvPr>
          <p:cNvSpPr txBox="1"/>
          <p:nvPr/>
        </p:nvSpPr>
        <p:spPr>
          <a:xfrm>
            <a:off x="809388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9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170B44-ED78-E015-C61D-EB4A07D7B0CA}"/>
              </a:ext>
            </a:extLst>
          </p:cNvPr>
          <p:cNvSpPr txBox="1"/>
          <p:nvPr/>
        </p:nvSpPr>
        <p:spPr>
          <a:xfrm>
            <a:off x="397510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0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A60FE2E-CA0D-9F1E-83FB-76E06987AC18}"/>
              </a:ext>
            </a:extLst>
          </p:cNvPr>
          <p:cNvSpPr txBox="1"/>
          <p:nvPr/>
        </p:nvSpPr>
        <p:spPr>
          <a:xfrm>
            <a:off x="6200936" y="3429000"/>
            <a:ext cx="45535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	Times up!</a:t>
            </a:r>
          </a:p>
          <a:p>
            <a:endParaRPr lang="en-US" altLang="zh-TW" sz="4800" b="1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  <a:p>
            <a:r>
              <a:rPr lang="en-US" altLang="zh-TW" sz="4400" b="1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Score:</a:t>
            </a:r>
            <a:endParaRPr lang="zh-TW" altLang="en-US" sz="4400" b="1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DD412F3-7B0E-FA31-3BD7-7001E0E0DB16}"/>
              </a:ext>
            </a:extLst>
          </p:cNvPr>
          <p:cNvSpPr txBox="1"/>
          <p:nvPr/>
        </p:nvSpPr>
        <p:spPr>
          <a:xfrm>
            <a:off x="7617630" y="1363851"/>
            <a:ext cx="1281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Score:</a:t>
            </a:r>
            <a:endParaRPr lang="zh-TW" altLang="en-US" sz="2000" b="1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698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6666EDEA-24B3-532E-5F43-E50AB18FEC6B}"/>
              </a:ext>
            </a:extLst>
          </p:cNvPr>
          <p:cNvGrpSpPr/>
          <p:nvPr/>
        </p:nvGrpSpPr>
        <p:grpSpPr>
          <a:xfrm>
            <a:off x="1449543" y="1295400"/>
            <a:ext cx="1195968" cy="1317484"/>
            <a:chOff x="1449543" y="1043164"/>
            <a:chExt cx="1424940" cy="1569720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5EB6407C-9CE7-BE8B-2D09-A26C6B5CCB31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E8C3198-3318-E4EB-C2B0-D78EA208F8AF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" name="橢圓 1">
                <a:extLst>
                  <a:ext uri="{FF2B5EF4-FFF2-40B4-BE49-F238E27FC236}">
                    <a16:creationId xmlns:a16="http://schemas.microsoft.com/office/drawing/2014/main" id="{51A53B16-0289-4C75-3F4F-6A04B6C08FD7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1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星形: 五角 6">
              <a:extLst>
                <a:ext uri="{FF2B5EF4-FFF2-40B4-BE49-F238E27FC236}">
                  <a16:creationId xmlns:a16="http://schemas.microsoft.com/office/drawing/2014/main" id="{1AFED33F-D7EE-E141-3FA1-673A608DB40C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" name="星形: 五角 7">
              <a:extLst>
                <a:ext uri="{FF2B5EF4-FFF2-40B4-BE49-F238E27FC236}">
                  <a16:creationId xmlns:a16="http://schemas.microsoft.com/office/drawing/2014/main" id="{D7FD0C0D-DB95-2050-F7EF-9491AC11837B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9" name="星形: 五角 8">
              <a:extLst>
                <a:ext uri="{FF2B5EF4-FFF2-40B4-BE49-F238E27FC236}">
                  <a16:creationId xmlns:a16="http://schemas.microsoft.com/office/drawing/2014/main" id="{20641723-B11C-8BA6-7493-F24658C4AAD8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EFD1282-9019-F0CC-54B9-EAC2A8C247B2}"/>
              </a:ext>
            </a:extLst>
          </p:cNvPr>
          <p:cNvGrpSpPr/>
          <p:nvPr/>
        </p:nvGrpSpPr>
        <p:grpSpPr>
          <a:xfrm>
            <a:off x="3476463" y="1295400"/>
            <a:ext cx="1195968" cy="1317484"/>
            <a:chOff x="1449543" y="1043164"/>
            <a:chExt cx="1424940" cy="1569720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91176F0E-44F4-223C-11BC-351BD9B59550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47D7D6A-7173-DB9C-3BB1-7D48A5958993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89D96C56-DC9A-9DDF-4E17-1063ED727F26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1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星形: 五角 12">
              <a:extLst>
                <a:ext uri="{FF2B5EF4-FFF2-40B4-BE49-F238E27FC236}">
                  <a16:creationId xmlns:a16="http://schemas.microsoft.com/office/drawing/2014/main" id="{A7968AFE-322F-D222-2703-191B08BD0D83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4" name="星形: 五角 13">
              <a:extLst>
                <a:ext uri="{FF2B5EF4-FFF2-40B4-BE49-F238E27FC236}">
                  <a16:creationId xmlns:a16="http://schemas.microsoft.com/office/drawing/2014/main" id="{DF5CF373-97D8-4571-26BA-30DE51ABE80A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5" name="星形: 五角 14">
              <a:extLst>
                <a:ext uri="{FF2B5EF4-FFF2-40B4-BE49-F238E27FC236}">
                  <a16:creationId xmlns:a16="http://schemas.microsoft.com/office/drawing/2014/main" id="{11C5132C-92BC-3CFE-B3B9-BF90A5D1652F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E713AE72-8219-77A8-2F4E-90A98E502164}"/>
              </a:ext>
            </a:extLst>
          </p:cNvPr>
          <p:cNvGrpSpPr/>
          <p:nvPr/>
        </p:nvGrpSpPr>
        <p:grpSpPr>
          <a:xfrm>
            <a:off x="5579583" y="1295400"/>
            <a:ext cx="1195968" cy="1317484"/>
            <a:chOff x="1449543" y="1043164"/>
            <a:chExt cx="1424940" cy="1569720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94BCAA26-3A8E-C49C-E206-E7CB1CA243EC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39D2BEC-0CE9-58DB-1EE3-D5F932E3A6FF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AB29E8FA-2397-594F-061C-87AABFF007CC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1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星形: 五角 19">
              <a:extLst>
                <a:ext uri="{FF2B5EF4-FFF2-40B4-BE49-F238E27FC236}">
                  <a16:creationId xmlns:a16="http://schemas.microsoft.com/office/drawing/2014/main" id="{18E4B397-508E-E13E-0D3F-4D3D13E661F7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1" name="星形: 五角 20">
              <a:extLst>
                <a:ext uri="{FF2B5EF4-FFF2-40B4-BE49-F238E27FC236}">
                  <a16:creationId xmlns:a16="http://schemas.microsoft.com/office/drawing/2014/main" id="{791D063F-6708-37F9-69B7-04EBBFFE470C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2" name="星形: 五角 21">
              <a:extLst>
                <a:ext uri="{FF2B5EF4-FFF2-40B4-BE49-F238E27FC236}">
                  <a16:creationId xmlns:a16="http://schemas.microsoft.com/office/drawing/2014/main" id="{E59FA1BA-136E-2905-32D3-AC780F039AA3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61C9559-D577-5457-786F-B454F06C1CDF}"/>
              </a:ext>
            </a:extLst>
          </p:cNvPr>
          <p:cNvGrpSpPr/>
          <p:nvPr/>
        </p:nvGrpSpPr>
        <p:grpSpPr>
          <a:xfrm>
            <a:off x="7362663" y="1295400"/>
            <a:ext cx="1195968" cy="1317484"/>
            <a:chOff x="1449543" y="1043164"/>
            <a:chExt cx="1424940" cy="1569720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A811934-4F79-808B-6BB0-2B05AB7C86B3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0E9A52D-AB37-B73A-D325-65F036FE08E1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A1D70D78-E878-D2F5-62A0-ED94FF803327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1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星形: 五角 26">
              <a:extLst>
                <a:ext uri="{FF2B5EF4-FFF2-40B4-BE49-F238E27FC236}">
                  <a16:creationId xmlns:a16="http://schemas.microsoft.com/office/drawing/2014/main" id="{78DE56F6-E10A-6D42-9669-3A20166E81FE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8" name="星形: 五角 27">
              <a:extLst>
                <a:ext uri="{FF2B5EF4-FFF2-40B4-BE49-F238E27FC236}">
                  <a16:creationId xmlns:a16="http://schemas.microsoft.com/office/drawing/2014/main" id="{24F554D4-9AAE-885A-45A2-EBB34D7EF8B5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9" name="星形: 五角 28">
              <a:extLst>
                <a:ext uri="{FF2B5EF4-FFF2-40B4-BE49-F238E27FC236}">
                  <a16:creationId xmlns:a16="http://schemas.microsoft.com/office/drawing/2014/main" id="{E00211F6-5C53-CDA2-FEA2-43ED2467874F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3161DF0-B7F2-0A97-45DA-A674F1557C4D}"/>
              </a:ext>
            </a:extLst>
          </p:cNvPr>
          <p:cNvGrpSpPr/>
          <p:nvPr/>
        </p:nvGrpSpPr>
        <p:grpSpPr>
          <a:xfrm>
            <a:off x="1325557" y="3429000"/>
            <a:ext cx="1195968" cy="1317484"/>
            <a:chOff x="1449543" y="1043164"/>
            <a:chExt cx="1424940" cy="156972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EBCD61EE-5EC9-0A07-32F4-175B639BEA9E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DB704F6-7AD9-6412-02B5-3A8CA2390099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B14D7FCD-16CA-FF3E-B882-38764D4018DD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2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星形: 五角 31">
              <a:extLst>
                <a:ext uri="{FF2B5EF4-FFF2-40B4-BE49-F238E27FC236}">
                  <a16:creationId xmlns:a16="http://schemas.microsoft.com/office/drawing/2014/main" id="{EC3E49F5-9E09-C221-2CE3-D2555AC12153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33" name="星形: 五角 32">
              <a:extLst>
                <a:ext uri="{FF2B5EF4-FFF2-40B4-BE49-F238E27FC236}">
                  <a16:creationId xmlns:a16="http://schemas.microsoft.com/office/drawing/2014/main" id="{476EC433-E3F9-1DAC-D94E-33974667BD87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34" name="星形: 五角 33">
              <a:extLst>
                <a:ext uri="{FF2B5EF4-FFF2-40B4-BE49-F238E27FC236}">
                  <a16:creationId xmlns:a16="http://schemas.microsoft.com/office/drawing/2014/main" id="{5DA37C41-0C69-5406-975E-8016AB164C13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EB0BE0B8-0510-E97C-83D2-CE54E50EC541}"/>
              </a:ext>
            </a:extLst>
          </p:cNvPr>
          <p:cNvGrpSpPr/>
          <p:nvPr/>
        </p:nvGrpSpPr>
        <p:grpSpPr>
          <a:xfrm>
            <a:off x="3352477" y="3429000"/>
            <a:ext cx="1195968" cy="1317484"/>
            <a:chOff x="1449543" y="1043164"/>
            <a:chExt cx="1424940" cy="1569720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A35DA971-8E3C-2351-106F-2B88FF79452C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4B3CF32-33A5-CE3A-4E68-593148BBB5F2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43" name="橢圓 42">
                <a:extLst>
                  <a:ext uri="{FF2B5EF4-FFF2-40B4-BE49-F238E27FC236}">
                    <a16:creationId xmlns:a16="http://schemas.microsoft.com/office/drawing/2014/main" id="{3FDB49A4-54CD-60ED-7390-06A3E0645B06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2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星形: 五角 38">
              <a:extLst>
                <a:ext uri="{FF2B5EF4-FFF2-40B4-BE49-F238E27FC236}">
                  <a16:creationId xmlns:a16="http://schemas.microsoft.com/office/drawing/2014/main" id="{91D5C5B1-5045-E9F0-8199-E49F4264E5D2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40" name="星形: 五角 39">
              <a:extLst>
                <a:ext uri="{FF2B5EF4-FFF2-40B4-BE49-F238E27FC236}">
                  <a16:creationId xmlns:a16="http://schemas.microsoft.com/office/drawing/2014/main" id="{8EB35873-A42D-2ED3-60E6-B045853B4696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41" name="星形: 五角 40">
              <a:extLst>
                <a:ext uri="{FF2B5EF4-FFF2-40B4-BE49-F238E27FC236}">
                  <a16:creationId xmlns:a16="http://schemas.microsoft.com/office/drawing/2014/main" id="{6F627A7C-47AC-AD82-B271-29365BA6BD31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76F23F2-A462-F2A0-A00A-8859B29DD327}"/>
              </a:ext>
            </a:extLst>
          </p:cNvPr>
          <p:cNvGrpSpPr/>
          <p:nvPr/>
        </p:nvGrpSpPr>
        <p:grpSpPr>
          <a:xfrm>
            <a:off x="5455597" y="3429000"/>
            <a:ext cx="1195968" cy="1317484"/>
            <a:chOff x="1449543" y="1043164"/>
            <a:chExt cx="1424940" cy="1569720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CD7B665E-6FB9-2C70-6F12-D956D938DB3B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FCE16D8-8B3B-07B1-E6D4-AEB23C5230E8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F5A00994-119A-A935-C7CF-E2E8A7180A1F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2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星形: 五角 45">
              <a:extLst>
                <a:ext uri="{FF2B5EF4-FFF2-40B4-BE49-F238E27FC236}">
                  <a16:creationId xmlns:a16="http://schemas.microsoft.com/office/drawing/2014/main" id="{E6BAB37A-EE8E-FA57-31FA-3BDECAB3868F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47" name="星形: 五角 46">
              <a:extLst>
                <a:ext uri="{FF2B5EF4-FFF2-40B4-BE49-F238E27FC236}">
                  <a16:creationId xmlns:a16="http://schemas.microsoft.com/office/drawing/2014/main" id="{C9A97934-B2FD-ED64-08E0-80BA9D7CF480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48" name="星形: 五角 47">
              <a:extLst>
                <a:ext uri="{FF2B5EF4-FFF2-40B4-BE49-F238E27FC236}">
                  <a16:creationId xmlns:a16="http://schemas.microsoft.com/office/drawing/2014/main" id="{7FD33EEE-29EB-9DF4-8FC3-48B5ED3DBCF1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62D9E45-B686-3647-F7FD-DEC0B8AC8DB8}"/>
              </a:ext>
            </a:extLst>
          </p:cNvPr>
          <p:cNvGrpSpPr/>
          <p:nvPr/>
        </p:nvGrpSpPr>
        <p:grpSpPr>
          <a:xfrm>
            <a:off x="7238677" y="3429000"/>
            <a:ext cx="1195968" cy="1317484"/>
            <a:chOff x="1449543" y="1043164"/>
            <a:chExt cx="1424940" cy="1569720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6301DCAA-14D2-DB27-8DDB-867C8B6D97FA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E2D7879-0D12-84D1-886A-684D0C04E9AF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57" name="橢圓 56">
                <a:extLst>
                  <a:ext uri="{FF2B5EF4-FFF2-40B4-BE49-F238E27FC236}">
                    <a16:creationId xmlns:a16="http://schemas.microsoft.com/office/drawing/2014/main" id="{3DCE9AC3-E2A2-A005-4584-FC37126283C6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2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星形: 五角 52">
              <a:extLst>
                <a:ext uri="{FF2B5EF4-FFF2-40B4-BE49-F238E27FC236}">
                  <a16:creationId xmlns:a16="http://schemas.microsoft.com/office/drawing/2014/main" id="{118F67D3-D20F-F065-F4E4-7071C2BDAFDF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4" name="星形: 五角 53">
              <a:extLst>
                <a:ext uri="{FF2B5EF4-FFF2-40B4-BE49-F238E27FC236}">
                  <a16:creationId xmlns:a16="http://schemas.microsoft.com/office/drawing/2014/main" id="{457C6109-18AE-BF7A-3862-58E628B40531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5" name="星形: 五角 54">
              <a:extLst>
                <a:ext uri="{FF2B5EF4-FFF2-40B4-BE49-F238E27FC236}">
                  <a16:creationId xmlns:a16="http://schemas.microsoft.com/office/drawing/2014/main" id="{80EBFD52-B088-DB54-F55F-EAF325D1F3E7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97758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教你用matlab制作一款黄金矿工小游戏_matlab黄金矿工-CSDN博客">
            <a:extLst>
              <a:ext uri="{FF2B5EF4-FFF2-40B4-BE49-F238E27FC236}">
                <a16:creationId xmlns:a16="http://schemas.microsoft.com/office/drawing/2014/main" id="{84513D59-8222-C689-4BCB-44ABBBC10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t="5649" r="1350" b="3785"/>
          <a:stretch/>
        </p:blipFill>
        <p:spPr bwMode="auto">
          <a:xfrm>
            <a:off x="1084882" y="267346"/>
            <a:ext cx="9546956" cy="621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48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挖金礦》懷舊遊戲┃Gold Miner - YouTube">
            <a:extLst>
              <a:ext uri="{FF2B5EF4-FFF2-40B4-BE49-F238E27FC236}">
                <a16:creationId xmlns:a16="http://schemas.microsoft.com/office/drawing/2014/main" id="{1B25AE92-0DC3-0566-2023-1C820693C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42" b="78125" l="49688" r="626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407" t="60707" r="37420" b="24848"/>
          <a:stretch/>
        </p:blipFill>
        <p:spPr bwMode="auto">
          <a:xfrm>
            <a:off x="3766089" y="2878809"/>
            <a:ext cx="1549832" cy="13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挖金礦》懷舊遊戲┃Gold Miner - YouTube">
            <a:extLst>
              <a:ext uri="{FF2B5EF4-FFF2-40B4-BE49-F238E27FC236}">
                <a16:creationId xmlns:a16="http://schemas.microsoft.com/office/drawing/2014/main" id="{FA69DEE0-A9F8-DD2C-7CBF-BEB70F120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42" b="78125" l="49688" r="626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407" t="60707" r="37420" b="24848"/>
          <a:stretch/>
        </p:blipFill>
        <p:spPr bwMode="auto">
          <a:xfrm flipH="1">
            <a:off x="2045777" y="3429000"/>
            <a:ext cx="774915" cy="68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挖金礦》懷舊遊戲┃Gold Miner - YouTube">
            <a:extLst>
              <a:ext uri="{FF2B5EF4-FFF2-40B4-BE49-F238E27FC236}">
                <a16:creationId xmlns:a16="http://schemas.microsoft.com/office/drawing/2014/main" id="{24EE0E33-E93B-FDDB-6EE8-5C470886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42" b="78125" l="49688" r="626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407" t="60707" r="37420" b="24848"/>
          <a:stretch/>
        </p:blipFill>
        <p:spPr bwMode="auto">
          <a:xfrm rot="10800000" flipH="1" flipV="1">
            <a:off x="6261318" y="2201381"/>
            <a:ext cx="2758700" cy="24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挖金礦》懷舊遊戲┃Gold Miner - YouTube">
            <a:extLst>
              <a:ext uri="{FF2B5EF4-FFF2-40B4-BE49-F238E27FC236}">
                <a16:creationId xmlns:a16="http://schemas.microsoft.com/office/drawing/2014/main" id="{00439486-AC58-41A1-E07D-4AA43FACB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250" b="56667" l="43750" r="53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123" t="46752" r="46582" b="43074"/>
          <a:stretch/>
        </p:blipFill>
        <p:spPr bwMode="auto">
          <a:xfrm>
            <a:off x="3766089" y="1229831"/>
            <a:ext cx="1183359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挖金礦》懷舊遊戲┃Gold Miner - YouTube">
            <a:extLst>
              <a:ext uri="{FF2B5EF4-FFF2-40B4-BE49-F238E27FC236}">
                <a16:creationId xmlns:a16="http://schemas.microsoft.com/office/drawing/2014/main" id="{9EBE20F6-6AC6-42F0-9978-E943C975D1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250" b="56667" l="43750" r="53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123" t="46752" r="46582" b="43074"/>
          <a:stretch/>
        </p:blipFill>
        <p:spPr bwMode="auto">
          <a:xfrm>
            <a:off x="1701589" y="1583463"/>
            <a:ext cx="752630" cy="61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挖金礦》懷舊遊戲┃Gold Miner - YouTube">
            <a:extLst>
              <a:ext uri="{FF2B5EF4-FFF2-40B4-BE49-F238E27FC236}">
                <a16:creationId xmlns:a16="http://schemas.microsoft.com/office/drawing/2014/main" id="{AD22F705-D4F8-A23E-3992-974CA99A2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250" b="56667" l="43750" r="53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123" t="46752" r="46582" b="43074"/>
          <a:stretch/>
        </p:blipFill>
        <p:spPr bwMode="auto">
          <a:xfrm>
            <a:off x="6261318" y="538480"/>
            <a:ext cx="2025432" cy="166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磁铁卡通图片_磁铁卡通素材_磁铁卡通PNG大全下载_熊猫办公">
            <a:extLst>
              <a:ext uri="{FF2B5EF4-FFF2-40B4-BE49-F238E27FC236}">
                <a16:creationId xmlns:a16="http://schemas.microsoft.com/office/drawing/2014/main" id="{BBE57B37-05C0-4AF0-89DD-7358DBF56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462" y1="8077" x2="18462" y2="8077"/>
                        <a14:foregroundMark x1="73077" y1="8462" x2="88077" y2="4231"/>
                        <a14:foregroundMark x1="20385" y1="4615" x2="20385" y2="9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441702" y="1583463"/>
            <a:ext cx="1126205" cy="112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13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28</Words>
  <Application>Microsoft Office PowerPoint</Application>
  <PresentationFormat>寬螢幕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華康竹風體W4(P)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t109650012@ntut.org.tw</dc:creator>
  <cp:lastModifiedBy>t109650012@ntut.org.tw</cp:lastModifiedBy>
  <cp:revision>6</cp:revision>
  <dcterms:created xsi:type="dcterms:W3CDTF">2024-03-05T12:13:07Z</dcterms:created>
  <dcterms:modified xsi:type="dcterms:W3CDTF">2024-03-28T15:10:28Z</dcterms:modified>
</cp:coreProperties>
</file>