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0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77FE-4DCA-4B72-AA9D-E950DB0C8F0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8792-CEFC-46DB-A55A-9407D5F2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1" y="2238103"/>
            <a:ext cx="10304009" cy="4354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960" y="3211285"/>
            <a:ext cx="10304009" cy="43542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1670" y="1306286"/>
            <a:ext cx="4660855" cy="209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962" y="2634343"/>
            <a:ext cx="4817609" cy="2481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1671" y="3984171"/>
            <a:ext cx="2353084" cy="22206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06075" cy="6086475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925" y="771525"/>
            <a:ext cx="10506075" cy="6086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57052"/>
            <a:ext cx="2490651" cy="2351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06075" cy="6086475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925" y="771525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53514"/>
            <a:ext cx="10328366" cy="418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962" y="748937"/>
            <a:ext cx="10312718" cy="4005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962" y="1149531"/>
            <a:ext cx="8597129" cy="2090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2962" y="1532706"/>
            <a:ext cx="6855415" cy="57476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Bueno</dc:creator>
  <cp:lastModifiedBy>Rafael Bueno</cp:lastModifiedBy>
  <cp:revision>12</cp:revision>
  <dcterms:created xsi:type="dcterms:W3CDTF">2018-06-18T17:54:01Z</dcterms:created>
  <dcterms:modified xsi:type="dcterms:W3CDTF">2018-06-18T22:33:54Z</dcterms:modified>
</cp:coreProperties>
</file>