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9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0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0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0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5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2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0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6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9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D77FE-4DCA-4B72-AA9D-E950DB0C8F0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4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2962" y="1872343"/>
            <a:ext cx="879566" cy="2264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42962" y="2091010"/>
            <a:ext cx="1856695" cy="1906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2962" y="2839947"/>
            <a:ext cx="2684009" cy="21676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2962" y="3220945"/>
            <a:ext cx="4451849" cy="115946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5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962" y="368344"/>
            <a:ext cx="10506075" cy="60864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42962" y="749889"/>
            <a:ext cx="2300832" cy="2080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2961" y="1114016"/>
            <a:ext cx="2440169" cy="2080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2962" y="1504271"/>
            <a:ext cx="2100535" cy="1993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2962" y="2617878"/>
            <a:ext cx="2300832" cy="2080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6835" y="2999424"/>
            <a:ext cx="1804445" cy="24016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2961" y="3792448"/>
            <a:ext cx="3067187" cy="17811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42962" y="4173994"/>
            <a:ext cx="1673815" cy="1607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2961" y="4743177"/>
            <a:ext cx="1847988" cy="19390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42962" y="5135062"/>
            <a:ext cx="1847988" cy="19390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2962" y="5509531"/>
            <a:ext cx="1847988" cy="19390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2962" y="5893930"/>
            <a:ext cx="1847988" cy="19390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5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42962" y="745942"/>
            <a:ext cx="1847988" cy="19390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42962" y="3045004"/>
            <a:ext cx="1273221" cy="2032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42962" y="5486401"/>
            <a:ext cx="1011964" cy="2090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2961" y="6069874"/>
            <a:ext cx="1647689" cy="21771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0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42961" y="3411582"/>
            <a:ext cx="1220969" cy="20247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2961" y="3788230"/>
            <a:ext cx="977130" cy="21771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2960" y="4537166"/>
            <a:ext cx="1638983" cy="2264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2960" y="5118874"/>
            <a:ext cx="4059966" cy="23689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2959" y="5484634"/>
            <a:ext cx="1708651" cy="2264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2959" y="5865223"/>
            <a:ext cx="1638983" cy="2264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0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42962" y="4920343"/>
            <a:ext cx="4922112" cy="117565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8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2962" y="740229"/>
            <a:ext cx="1787027" cy="2264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2962" y="4963886"/>
            <a:ext cx="663621" cy="1567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5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42962" y="1123406"/>
            <a:ext cx="3511324" cy="2090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42962" y="4937758"/>
            <a:ext cx="2779804" cy="24384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2962" y="5316582"/>
            <a:ext cx="3206524" cy="22207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2960" y="2640465"/>
            <a:ext cx="5261749" cy="20900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2961" y="3591468"/>
            <a:ext cx="3223942" cy="21336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2960" y="4934355"/>
            <a:ext cx="3223943" cy="2559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4250" y="1325471"/>
            <a:ext cx="5261749" cy="20900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2962" y="2474187"/>
            <a:ext cx="2684009" cy="21676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2963" y="3595825"/>
            <a:ext cx="3267484" cy="21852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4249" y="4752296"/>
            <a:ext cx="2579511" cy="19417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4248" y="5139826"/>
            <a:ext cx="4164472" cy="20723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4248" y="5514293"/>
            <a:ext cx="4164472" cy="20723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4248" y="5884410"/>
            <a:ext cx="4164472" cy="20723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3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Bueno</dc:creator>
  <cp:lastModifiedBy>Rafael Bueno</cp:lastModifiedBy>
  <cp:revision>7</cp:revision>
  <dcterms:created xsi:type="dcterms:W3CDTF">2018-06-18T17:54:01Z</dcterms:created>
  <dcterms:modified xsi:type="dcterms:W3CDTF">2018-06-18T18:46:19Z</dcterms:modified>
</cp:coreProperties>
</file>