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9700" y="616300"/>
            <a:ext cx="4404000" cy="435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USING PERIODIC COMMIT 1000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LOAD CSV WITH HEADERS FROM "file:C:/Users/Adriana/Documents/FIAP/Neo4j/copa/matches.csv" AS csvLine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WITH csvLine, toInt(csvLine.match_number) AS matchNumber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(match:Partida {id: csvLine.id})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SET match.placar_casa = csvLine.h_score,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match.placar_visitante = csvLine.a_score,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match.publico = csvLine.attendance,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match.data = csvLine.date,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match.descricao = csvLine.home + " vs. " + csvLine.away,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match.numero = toInt(matchNumber)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(home:Pais {nome: csvLine.home})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(match)-[:TIME_DA_CASA]-&gt;(home)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(match)&lt;-[:JOGOU_EM]-(home)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(away:Pais {nome: csvLine.away})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(match)-[:TIME_VISITANTE]-&gt;(away)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(match)&lt;-[:JOGOU_EM]-(away)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(year:Ano {year: toInt(csvLine.year)})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01 - Carregando o matches.csv e convertendo os dados da tabela em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nós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652500" y="616300"/>
            <a:ext cx="4358400" cy="435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 (worldCup:CopaDoMundo {nome: csvLine.world_cup})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CREATE SET worldCup.ano = toInt(csvLine.year)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(match)&lt;-[:COMPOSTA_POR]-(worldCup)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FOREACH(i IN CASE WHEN csvLine.host = "Korea/Japan" THEN [1] ELSE [] END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MERGE (host1:Pais {nome: "Korea Republic"})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MERGE (host2:Pais {nome: "Japan"})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MERGE (host1)&lt;-[:ORGANIZADA_POR]-(worldCup)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MERGE (host2)&lt;-[:ORGANIZADA_POR]-(worldCup))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FOREACH(i IN CASE WHEN csvLine.host &lt;&gt; "Korea/Japan" THEN [1] ELSE [] END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MERGE (host:Pais {nome: csvLine.host})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	MERGE (host)&lt;-[:ORGANIZADA_POR]-(worldCup))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(year)&lt;-[:REALIZADA_EM]-(worldCup)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(stadium:Estadio {nome: csvLine.stadium})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(match)-[:DISPUTADA_NO]-&gt;(stadium)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(p:Fase {nome: csvLine.phase})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(match)-[:NA_FASE]-&gt;(p);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280850" y="616300"/>
            <a:ext cx="8702100" cy="246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(visitante)&lt;-[:TIME_VISITANTE]-(partida:Partida)-[:TIME_DA_CASA]-&gt;(tcasa)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(partida)&lt;-[:COMPOSTA_POR]-(copa)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(copa)&lt;-[:PARA_A_COPA]-(selecaoCasa)&lt;-[:CONVOCOU]-(tcasa),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	(copa)&lt;-[:PARA_A_COPA]-(selecaoVisitante)&lt;-[:CONVOCOU]-(visitante)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FOREACH(n IN (CASE WHEN toInt(partida.placar_casa) &gt; toInt(partida.placar_visitante)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MERGE (selecaoCasa)-[:VENCEU {placar: partida.placar_casa + "-" + partida.placar_visitante}]-&gt;(selecaoVisitante)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FOREACH(n IN (CASE WHEN toInt(partida.placar_visitante) &gt; toInt(partida.placar_casa)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MERGE (selecaoVisitante)-[:VENCEU {placar: partida.placar_visitante + "-" + partida.placar_casa}]-&gt;(selecaoCasa)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06 -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Criando relacionamentos "venceu".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06 - Criando relacionamentos "venceu".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925"/>
            <a:ext cx="8839202" cy="121640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413" y="1891279"/>
            <a:ext cx="6171178" cy="30273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-1" y="1469000"/>
            <a:ext cx="9144000" cy="2052600"/>
          </a:xfrm>
          <a:prstGeom prst="rect">
            <a:avLst/>
          </a:prstGeom>
          <a:solidFill>
            <a:srgbClr val="1155C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COMPLEMENTARES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280850" y="540100"/>
            <a:ext cx="8702100" cy="88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MATCH(p:Partida)-[:DISPUTADA_NO]-&gt;(e:Estadio)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e.nome AS Estadio, SUM(toInt(p.placar_casa)) + SUM(toInt(p.placar_visitante)) AS Gols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ORDER BY Gols DESC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LIMIT 10;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07 -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Estádios com mais gols (neste caso, top 10).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596175"/>
            <a:ext cx="8702100" cy="1884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280850" y="540100"/>
            <a:ext cx="8702100" cy="99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(p1:Pais),(p2:Pais),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 = shortestPath((p1:Pais)-[*..15]-(p2:Pais))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WHERE p1.nome &lt;&gt; p2.nome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p1.nome AS Pais1, p2.nome AS Pais2, length(p) AS DistanciaEmNos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ORDER BY Pais1, Pais2, DistanciaEmNos DESC;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08 -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Distância entre países (em nós)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1728644"/>
            <a:ext cx="8702102" cy="26242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280850" y="540100"/>
            <a:ext cx="8702100" cy="65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(p1:Pais),(p2:Pais),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 = shortestPath((p1:Pais{nome:"Algeria"})-[*..15]-(p2:Pais{nome:"Cuba"}))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08 - Distância entre países (em nós) - Desenho de um dos caminhos (Algéria e Cuba).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66375"/>
            <a:ext cx="8702101" cy="26499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80850" y="692500"/>
            <a:ext cx="8702100" cy="99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MATCH(j:Jogador)-[:JOGOU_POR]-&gt;(s:Selecao)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WITH j, COUNT(s) AS ParticipacoesCopas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WHERE ParticipacoesCopas &gt; 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j.nome, ParticipacoesCopas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ORDER BY ParticipacoesCopas DESC, j.nome;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0" y="25"/>
            <a:ext cx="9144000" cy="540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09 -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Jogadores que participaram em mais de uma copa. O jogador pode participar apenas de uma seleção por copa, logo, o número de copas é igual ao número de seleções em que ele participou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00" y="1843600"/>
            <a:ext cx="8702102" cy="262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01 - Carregando o matches.csv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50" y="1703751"/>
            <a:ext cx="6830502" cy="334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250" y="520575"/>
            <a:ext cx="6830500" cy="10706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280850" y="616300"/>
            <a:ext cx="8702100" cy="133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:Partida(id);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:CopaDoMundo(nome);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:Estadio(nome);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:Pais(nome);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:Fase(nome);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:Jogador(id);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INDEX ON :Jogador(nome);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02 - Adicionando índices.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280850" y="616300"/>
            <a:ext cx="8702100" cy="221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USING PERIODIC COMMIT 1000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LOAD CSV WITH HEADERS FROM "file:C:/Users/Adriana/Documents/FIAP/Neo4j/copa/squads.csv" AS csvLine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(y:Ano {year: toInt(csvLine.year)})&lt;-[:REALIZADA_EM]-(worldCup),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	(c:Pais {nome: csvLine.country})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(squad:Selecao {nome: c.nome + " selecao para a " + worldCup.nome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(c)-[:CONVOCOU]-&gt;(squad)-[:PARA_A_COPA]-&gt;(worldCup)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(p:Jogador {id: csvLine.player_id})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ON CREATE SET p.nome = csvLine.player_name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MERGE (p)-[:JOGOU_POR]-&gt;(squad);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03 -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Carregando o squads.csv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03 - Carregando o squads.csv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0" y="498075"/>
            <a:ext cx="8702100" cy="13536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150" y="2083560"/>
            <a:ext cx="5807701" cy="28506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Carregando o lineups.csv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28450" y="616300"/>
            <a:ext cx="4404000" cy="435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USING PERIODIC COMMIT 1000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LOAD CSV WITH HEADERS FROM "file:C:/Users/Adriana/Documents/FIAP/Neo4j/copa/lineups.csv" AS csvLine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(home)&lt;-[:TIME_DA_CASA]-(match:Partida {id: csvLine.match_id})-[:TIME_VISITANTE]-&gt;(away)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(player:Jogador {id: csvLine.player_id})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(wc:CopaDoMundo {nome: csvLine.world_cup})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(wc)&lt;-[:PARA_A_COPA]-()&lt;-[:JOGOU_POR]-(player)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home players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FOREACH(n IN (CASE csvLine.team WHEN "home"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FOREACH(o IN (CASE csvLine.type WHEN "starting"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	 MERGE (match)-[:TIME_DA_CASA]-&gt;(home)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	 MERGE (player)-[:TITULAR]-&gt;(Estatisticas)-[:NA_PARTIDA]-&gt;(match)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FOREACH(o IN (CASE csvLine.type WHEN "sub"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660550" y="616300"/>
            <a:ext cx="4350300" cy="435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MERGE (match)-[:TIME_DA_CASA]-&gt;(home)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MERGE (player)-[:RESERVA]-&gt;(Estatisticas)-[:NA_PARTIDA]-&gt;(match)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away players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FOREACH(n IN (CASE csvLine.team WHEN "away" THEN [1] else [] END)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FOREACH(o IN (CASE csvLine.type WHEN "starting" THEN [1] else [] END)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MERGE (match)-[:TIME_VISITANTE]-&gt;(away)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MERGE (player)-[:TITULAR]-&gt;(Estatisticas)-[:NA_PARTIDA]-&gt;(match)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FOREACH(o IN (CASE csvLine.type WHEN "sub" THEN [1] else [] END) |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MERGE (match)-[:TIME_VISITANTE]-&gt;(away)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MERGE (player)-[:RESERVA]-&gt;(Estatisticas)-[:NA_PARTIDA]-&gt;(match)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04 - Carregando o lineups.csv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925"/>
            <a:ext cx="8839203" cy="12313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350" y="1914310"/>
            <a:ext cx="6153291" cy="30124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80850" y="616300"/>
            <a:ext cx="8702100" cy="349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USING PERIODIC COMMIT 1000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LOAD CSV WITH HEADERS FROM "file:C:/Users/Adriana/Documents/FIAP/Neo4j/copa/events.csv" AS csvLine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(home)&lt;-[:TIME_DA_CASA]-(match:Partida {id: csvLine.match_id})-[:TIME_VISITANTE]-&gt;(away)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(player:Jogador {id: csvLine.player_id})-[:JOGOU_POR]-&gt;(squad)&lt;-[:CONVOCOU]-(team)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(player)-[:TITULA|:RESERVA]-&gt;(Estatisticas)-[:NA_PARTIDA]-&gt;(match)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goals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FOREACH(n IN (CASE WHEN csvLine.type IN ["penalty", "goal", "owngoal"]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FOREACH(t IN CASE WHEN team = home THEN [home] ELSE [away] END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	 MERGE (Estatisticas)-[:MARCOU_UM_GOL]-&gt;(penalty:Gol {tempo: csvLine.time, tipo: csvLine.type})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// cards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FOREACH(n IN (CASE WHEN csvLine.type IN ["yellow", "red", "yellowred"] THEN [1] else [] END)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FOREACH(t IN CASE WHEN team = home THEN [home] ELSE [away] END |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	 MERGE (Estatisticas)-[:RECEBEU_CARTAO]-&gt;(Cartao {tempo: csvLine.time, tipo: csvLine.type})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05 -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Carregando o events.csv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05 - Carregando o events.csv e convertendo os dados da tabela em nós e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925"/>
            <a:ext cx="8839202" cy="122798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263" y="1975314"/>
            <a:ext cx="6153486" cy="30157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