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280850" y="692500"/>
            <a:ext cx="5544600" cy="280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CREATE (matrix1:Movie { title : 'The Matrix', year : '1999-03-31' })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CREATE (matrix2:Movie { title : 'The Matrix Reloaded', year : '2003-05-07' })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CREATE (matrix3:Movie { title : 'The Matrix Revolutions', year : '2003-10-27' })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CREATE (keanu:Actor { name:'Keanu Reeves' })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CREATE (laurence:Actor { name:'Laurence Fishburne' })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CREATE (carrieanne:Actor { name:'Carrie-Anne Moss' })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CREATE (keanu)-[:ACTS_IN { role : 'Neo' }]-&gt;(matrix1)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CREATE (keanu)-[:ACTS_IN { role : 'Neo' }]-&gt;(matrix2)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CREATE (keanu)-[:ACTS_IN { role : 'Neo' }]-&gt;(matrix3)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CREATE (laurence)-[:ACTS_IN { role : 'Morpheus' }]-&gt;(matrix1)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CREATE (laurence)-[:ACTS_IN { role : 'Morpheus' }]-&gt;(matrix2)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CREATE (laurence)-[:ACTS_IN { role : 'Morpheus' }]-&gt;(matrix3)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CREATE (carrieanne)-[:ACTS_IN { role : 'Trinity' }]-&gt;(matrix1)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CREATE (carrieanne)-[:ACTS_IN { role : 'Trinity' }]-&gt;(matrix2)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CREATE (carrieanne)-[:ACTS_IN { role : 'Trinity' }]-&gt;(matrix3)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0" y="25"/>
            <a:ext cx="9144000" cy="4425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01 - Criando os nós e os relacionamentos.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950" y="692500"/>
            <a:ext cx="3013750" cy="280264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280850" y="692500"/>
            <a:ext cx="8714100" cy="52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MATCH (n)-[r]-&gt;()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RETURN type(r), count(*);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0" y="25"/>
            <a:ext cx="9144000" cy="4425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0 - Listando os tipos de relacionamentos possíveis e a quantidade em que ocorrem.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50" y="1338100"/>
            <a:ext cx="8714100" cy="152481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280850" y="692500"/>
            <a:ext cx="8714100" cy="52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MATCH (n)-[r]-&gt;(m)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RETURN n AS FROM , r AS `-&gt;`, m AS to;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0" y="25"/>
            <a:ext cx="9144000" cy="4425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11 - Listando todos os 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nós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e seus relacionamentos.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50" y="1340050"/>
            <a:ext cx="8714100" cy="268353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280850" y="692500"/>
            <a:ext cx="8246100" cy="560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MATCH (n)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RETURN "Hello Graph with " + count(*)+ " Nodes!" AS welcome;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0" y="25"/>
            <a:ext cx="9144000" cy="4425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02 - Contando a quantidade de nós.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63" y="1424842"/>
            <a:ext cx="8246086" cy="134355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280850" y="692500"/>
            <a:ext cx="8714100" cy="560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MATCH (movie:Movie { title: 'The Matrix' })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RETURN movie;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0" y="25"/>
            <a:ext cx="9144000" cy="4425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03 - Retornando um único nó de filme, buscado pelo título do filme.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50" y="1389575"/>
            <a:ext cx="8714249" cy="3204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280850" y="692500"/>
            <a:ext cx="8714100" cy="560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MATCH (movie:Movie { title: 'The Matrix' })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RETURN movie.title, movie.year;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0" y="25"/>
            <a:ext cx="9144000" cy="4425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04 - Retornando o 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título</a:t>
            </a: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e a data do nó (filme) com o título 'The Matrix'.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50" y="1409425"/>
            <a:ext cx="8714101" cy="136910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280850" y="692500"/>
            <a:ext cx="8714100" cy="560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MATCH (actor:Actor)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RETURN actor;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0" y="25"/>
            <a:ext cx="9144000" cy="4425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05 - Mostrando todos os nós de atores.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50" y="1389550"/>
            <a:ext cx="8714099" cy="322919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280850" y="692500"/>
            <a:ext cx="8714100" cy="66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MATCH (actor:Actor)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RETURN actor.name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ORDER BY actor.name;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0" y="25"/>
            <a:ext cx="9144000" cy="4425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06 - Retornando os nomes de todos os atores em ordem crescente.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50" y="1454475"/>
            <a:ext cx="8714101" cy="1380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280850" y="692500"/>
            <a:ext cx="8714100" cy="528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MATCH (actor:Actor)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RETURN count(*);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0" y="25"/>
            <a:ext cx="9144000" cy="4425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07 - Contando a quantidade de atores.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50" y="1349125"/>
            <a:ext cx="8714098" cy="136808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280850" y="692500"/>
            <a:ext cx="8714100" cy="656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MATCH (actor:Actor)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WHERE actor.name =~ ".*s$"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RETURN actor.name;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0" y="25"/>
            <a:ext cx="9144000" cy="4425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08 - Contando os atores cujo nome termina em 's'.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50" y="1472449"/>
            <a:ext cx="8714098" cy="137901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280850" y="692500"/>
            <a:ext cx="8714100" cy="505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MATCH (n)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RETURN count(*);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0" y="25"/>
            <a:ext cx="9144000" cy="4425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09 - Contando a quantidade de nós (total). Não é recomendado usar este comando em produção, uma vez que o processo de renderizar grafos muito grandes e complexos é extremamente custoso.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50" y="1334050"/>
            <a:ext cx="8714102" cy="140761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