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01 - TemNora.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241475" y="661375"/>
            <a:ext cx="46926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Descrição das relações: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PaiOu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Mãe(X, Y): X é pai ou mãe de 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Casal(Y, Z): Y e Z são um casal.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Mulher(Z): Z é mulher.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TemNora(X, Z): X tem nora Z.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Inferindo TemNora: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PaiOuMãe(X, Y), Casal(Y, Z), Mulher(Z) -&gt; TemNora(X, Z)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" name="Shape 56"/>
          <p:cNvGrpSpPr/>
          <p:nvPr/>
        </p:nvGrpSpPr>
        <p:grpSpPr>
          <a:xfrm>
            <a:off x="5286450" y="607275"/>
            <a:ext cx="1385700" cy="1394725"/>
            <a:chOff x="5947750" y="804225"/>
            <a:chExt cx="1385700" cy="1394725"/>
          </a:xfrm>
        </p:grpSpPr>
        <p:pic>
          <p:nvPicPr>
            <p:cNvPr id="57" name="Shape 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47750" y="804225"/>
              <a:ext cx="1385650" cy="108872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58" name="Shape 58"/>
            <p:cNvSpPr txBox="1"/>
            <p:nvPr/>
          </p:nvSpPr>
          <p:spPr>
            <a:xfrm>
              <a:off x="5947750" y="1892950"/>
              <a:ext cx="1385700" cy="306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Mona</a:t>
              </a:r>
              <a:endParaRPr/>
            </a:p>
          </p:txBody>
        </p:sp>
      </p:grpSp>
      <p:grpSp>
        <p:nvGrpSpPr>
          <p:cNvPr id="59" name="Shape 59"/>
          <p:cNvGrpSpPr/>
          <p:nvPr/>
        </p:nvGrpSpPr>
        <p:grpSpPr>
          <a:xfrm>
            <a:off x="5479500" y="3017863"/>
            <a:ext cx="999600" cy="1644350"/>
            <a:chOff x="4948275" y="2254650"/>
            <a:chExt cx="999600" cy="1644350"/>
          </a:xfrm>
        </p:grpSpPr>
        <p:pic>
          <p:nvPicPr>
            <p:cNvPr id="60" name="Shape 6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48275" y="2254650"/>
              <a:ext cx="999475" cy="1336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61" name="Shape 61"/>
            <p:cNvSpPr txBox="1"/>
            <p:nvPr/>
          </p:nvSpPr>
          <p:spPr>
            <a:xfrm>
              <a:off x="4948275" y="3593000"/>
              <a:ext cx="999600" cy="306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Homer</a:t>
              </a:r>
              <a:endParaRPr/>
            </a:p>
          </p:txBody>
        </p:sp>
      </p:grpSp>
      <p:grpSp>
        <p:nvGrpSpPr>
          <p:cNvPr id="62" name="Shape 62"/>
          <p:cNvGrpSpPr/>
          <p:nvPr/>
        </p:nvGrpSpPr>
        <p:grpSpPr>
          <a:xfrm>
            <a:off x="7742875" y="3017013"/>
            <a:ext cx="999600" cy="1646025"/>
            <a:chOff x="6769900" y="2863100"/>
            <a:chExt cx="999600" cy="1646025"/>
          </a:xfrm>
        </p:grpSpPr>
        <p:pic>
          <p:nvPicPr>
            <p:cNvPr id="63" name="Shape 6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69963" y="2863100"/>
              <a:ext cx="999475" cy="1340036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64" name="Shape 64"/>
            <p:cNvSpPr txBox="1"/>
            <p:nvPr/>
          </p:nvSpPr>
          <p:spPr>
            <a:xfrm>
              <a:off x="6769900" y="4203125"/>
              <a:ext cx="999600" cy="306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Marge</a:t>
              </a:r>
              <a:endParaRPr/>
            </a:p>
          </p:txBody>
        </p:sp>
      </p:grpSp>
      <p:cxnSp>
        <p:nvCxnSpPr>
          <p:cNvPr id="65" name="Shape 65"/>
          <p:cNvCxnSpPr>
            <a:stCxn id="60" idx="3"/>
            <a:endCxn id="63" idx="1"/>
          </p:cNvCxnSpPr>
          <p:nvPr/>
        </p:nvCxnSpPr>
        <p:spPr>
          <a:xfrm>
            <a:off x="6478975" y="3686213"/>
            <a:ext cx="12639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Shape 66"/>
          <p:cNvCxnSpPr>
            <a:stCxn id="58" idx="2"/>
            <a:endCxn id="60" idx="0"/>
          </p:cNvCxnSpPr>
          <p:nvPr/>
        </p:nvCxnSpPr>
        <p:spPr>
          <a:xfrm>
            <a:off x="5979300" y="2002000"/>
            <a:ext cx="0" cy="10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Shape 67"/>
          <p:cNvSpPr txBox="1"/>
          <p:nvPr/>
        </p:nvSpPr>
        <p:spPr>
          <a:xfrm>
            <a:off x="5979300" y="2265750"/>
            <a:ext cx="949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É mãe 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6520150" y="3331975"/>
            <a:ext cx="10899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É marido 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Shape 69"/>
          <p:cNvCxnSpPr>
            <a:stCxn id="57" idx="3"/>
            <a:endCxn id="63" idx="0"/>
          </p:cNvCxnSpPr>
          <p:nvPr/>
        </p:nvCxnSpPr>
        <p:spPr>
          <a:xfrm>
            <a:off x="6672100" y="1151637"/>
            <a:ext cx="1570500" cy="186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Shape 70"/>
          <p:cNvSpPr txBox="1"/>
          <p:nvPr/>
        </p:nvSpPr>
        <p:spPr>
          <a:xfrm>
            <a:off x="7335325" y="1737700"/>
            <a:ext cx="949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Tem nora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02 - TemCunhado.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241475" y="661375"/>
            <a:ext cx="3945000" cy="3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Descrição das relações: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IrmãoOuIrmã(X, Y)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X é irmão/irmã de 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Casal(Y, Z)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Y e Z são um casal (mesmo sexo ou sexo diferente, tanto faz).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Homem(Z)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Z é homem.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TemCunhado(X, Z)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X tem cunhado Z.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Inferindo TemCunhado: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(IrmãoOuIrmã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 Y), Casal(Y, Z), Homem(Z))  OU 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(Casal(X, Y),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IrmãoOuIrmã(Y, Z), Homem(Z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(Casal(X, Y),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IrmãoOuIrmã(Y, T), Casal(T, Z), Homem(Z)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TemCunhado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 Z)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" name="Shape 77"/>
          <p:cNvGrpSpPr/>
          <p:nvPr/>
        </p:nvGrpSpPr>
        <p:grpSpPr>
          <a:xfrm>
            <a:off x="4670035" y="654813"/>
            <a:ext cx="4224840" cy="1646025"/>
            <a:chOff x="4670035" y="3169413"/>
            <a:chExt cx="4224840" cy="1646025"/>
          </a:xfrm>
        </p:grpSpPr>
        <p:grpSp>
          <p:nvGrpSpPr>
            <p:cNvPr id="78" name="Shape 78"/>
            <p:cNvGrpSpPr/>
            <p:nvPr/>
          </p:nvGrpSpPr>
          <p:grpSpPr>
            <a:xfrm>
              <a:off x="4670035" y="3170263"/>
              <a:ext cx="999600" cy="1644350"/>
              <a:chOff x="3986410" y="2254650"/>
              <a:chExt cx="999600" cy="1644350"/>
            </a:xfrm>
          </p:grpSpPr>
          <p:pic>
            <p:nvPicPr>
              <p:cNvPr id="79" name="Shape 7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986410" y="2254650"/>
                <a:ext cx="999475" cy="1336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80" name="Shape 80"/>
              <p:cNvSpPr txBox="1"/>
              <p:nvPr/>
            </p:nvSpPr>
            <p:spPr>
              <a:xfrm>
                <a:off x="3986410" y="3593000"/>
                <a:ext cx="999600" cy="3060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Homer</a:t>
                </a:r>
                <a:endParaRPr/>
              </a:p>
            </p:txBody>
          </p:sp>
        </p:grpSp>
        <p:grpSp>
          <p:nvGrpSpPr>
            <p:cNvPr id="81" name="Shape 81"/>
            <p:cNvGrpSpPr/>
            <p:nvPr/>
          </p:nvGrpSpPr>
          <p:grpSpPr>
            <a:xfrm>
              <a:off x="7895275" y="3169413"/>
              <a:ext cx="999600" cy="1646025"/>
              <a:chOff x="6769900" y="2863100"/>
              <a:chExt cx="999600" cy="1646025"/>
            </a:xfrm>
          </p:grpSpPr>
          <p:pic>
            <p:nvPicPr>
              <p:cNvPr id="82" name="Shape 8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769963" y="2863100"/>
                <a:ext cx="999475" cy="1340036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83" name="Shape 83"/>
              <p:cNvSpPr txBox="1"/>
              <p:nvPr/>
            </p:nvSpPr>
            <p:spPr>
              <a:xfrm>
                <a:off x="6769900" y="4203125"/>
                <a:ext cx="999600" cy="3060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Marge</a:t>
                </a:r>
                <a:endParaRPr/>
              </a:p>
            </p:txBody>
          </p:sp>
        </p:grpSp>
        <p:cxnSp>
          <p:nvCxnSpPr>
            <p:cNvPr id="84" name="Shape 84"/>
            <p:cNvCxnSpPr>
              <a:stCxn id="79" idx="3"/>
              <a:endCxn id="82" idx="1"/>
            </p:cNvCxnSpPr>
            <p:nvPr/>
          </p:nvCxnSpPr>
          <p:spPr>
            <a:xfrm>
              <a:off x="5669509" y="3838613"/>
              <a:ext cx="2225700" cy="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5" name="Shape 85"/>
            <p:cNvSpPr txBox="1"/>
            <p:nvPr/>
          </p:nvSpPr>
          <p:spPr>
            <a:xfrm>
              <a:off x="6215350" y="3484375"/>
              <a:ext cx="1089900" cy="3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É marido de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4669294" y="2974069"/>
            <a:ext cx="1008325" cy="1669606"/>
            <a:chOff x="5631894" y="2810119"/>
            <a:chExt cx="1008325" cy="1669606"/>
          </a:xfrm>
        </p:grpSpPr>
        <p:pic>
          <p:nvPicPr>
            <p:cNvPr id="87" name="Shape 8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31894" y="2810119"/>
              <a:ext cx="1008325" cy="1363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88" name="Shape 88"/>
            <p:cNvSpPr txBox="1"/>
            <p:nvPr/>
          </p:nvSpPr>
          <p:spPr>
            <a:xfrm>
              <a:off x="5631900" y="4173725"/>
              <a:ext cx="1008300" cy="306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Herbert</a:t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63575" y="2974075"/>
            <a:ext cx="1008325" cy="1660950"/>
            <a:chOff x="5939775" y="2974075"/>
            <a:chExt cx="1008325" cy="1660950"/>
          </a:xfrm>
        </p:grpSpPr>
        <p:pic>
          <p:nvPicPr>
            <p:cNvPr id="90" name="Shape 9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939775" y="2974075"/>
              <a:ext cx="1008325" cy="1354942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91" name="Shape 91"/>
            <p:cNvSpPr txBox="1"/>
            <p:nvPr/>
          </p:nvSpPr>
          <p:spPr>
            <a:xfrm>
              <a:off x="5939788" y="4329025"/>
              <a:ext cx="1008300" cy="306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Troy</a:t>
              </a: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>
            <a:off x="7834460" y="2973125"/>
            <a:ext cx="1113301" cy="1662825"/>
            <a:chOff x="7781575" y="2974075"/>
            <a:chExt cx="1113301" cy="1662825"/>
          </a:xfrm>
        </p:grpSpPr>
        <p:pic>
          <p:nvPicPr>
            <p:cNvPr id="93" name="Shape 9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781575" y="2974075"/>
              <a:ext cx="1113300" cy="1356819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94" name="Shape 94"/>
            <p:cNvSpPr txBox="1"/>
            <p:nvPr/>
          </p:nvSpPr>
          <p:spPr>
            <a:xfrm>
              <a:off x="7781576" y="4330900"/>
              <a:ext cx="1113300" cy="306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Selma</a:t>
              </a:r>
              <a:endParaRPr/>
            </a:p>
          </p:txBody>
        </p:sp>
      </p:grpSp>
      <p:cxnSp>
        <p:nvCxnSpPr>
          <p:cNvPr id="95" name="Shape 95"/>
          <p:cNvCxnSpPr>
            <a:stCxn id="80" idx="2"/>
            <a:endCxn id="87" idx="0"/>
          </p:cNvCxnSpPr>
          <p:nvPr/>
        </p:nvCxnSpPr>
        <p:spPr>
          <a:xfrm>
            <a:off x="5169835" y="2300013"/>
            <a:ext cx="3600" cy="6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Shape 96"/>
          <p:cNvCxnSpPr>
            <a:stCxn id="83" idx="2"/>
            <a:endCxn id="93" idx="0"/>
          </p:cNvCxnSpPr>
          <p:nvPr/>
        </p:nvCxnSpPr>
        <p:spPr>
          <a:xfrm flipH="1">
            <a:off x="8391175" y="2300838"/>
            <a:ext cx="3900" cy="6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Shape 97"/>
          <p:cNvSpPr txBox="1"/>
          <p:nvPr/>
        </p:nvSpPr>
        <p:spPr>
          <a:xfrm>
            <a:off x="6929275" y="3241350"/>
            <a:ext cx="865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É marido 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Shape 98"/>
          <p:cNvCxnSpPr>
            <a:stCxn id="90" idx="3"/>
            <a:endCxn id="93" idx="1"/>
          </p:cNvCxnSpPr>
          <p:nvPr/>
        </p:nvCxnSpPr>
        <p:spPr>
          <a:xfrm>
            <a:off x="6871900" y="3651546"/>
            <a:ext cx="9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Shape 99"/>
          <p:cNvSpPr txBox="1"/>
          <p:nvPr/>
        </p:nvSpPr>
        <p:spPr>
          <a:xfrm>
            <a:off x="8335176" y="2484000"/>
            <a:ext cx="808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É irmã 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4296575" y="2484000"/>
            <a:ext cx="906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É irmão 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Shape 101"/>
          <p:cNvCxnSpPr>
            <a:stCxn id="82" idx="1"/>
            <a:endCxn id="87" idx="0"/>
          </p:cNvCxnSpPr>
          <p:nvPr/>
        </p:nvCxnSpPr>
        <p:spPr>
          <a:xfrm flipH="1">
            <a:off x="5173438" y="1324830"/>
            <a:ext cx="2721900" cy="164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Shape 102"/>
          <p:cNvCxnSpPr>
            <a:stCxn id="80" idx="3"/>
            <a:endCxn id="90" idx="0"/>
          </p:cNvCxnSpPr>
          <p:nvPr/>
        </p:nvCxnSpPr>
        <p:spPr>
          <a:xfrm>
            <a:off x="5669635" y="2147013"/>
            <a:ext cx="698100" cy="82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Shape 103"/>
          <p:cNvSpPr txBox="1"/>
          <p:nvPr/>
        </p:nvSpPr>
        <p:spPr>
          <a:xfrm rot="-1813683">
            <a:off x="6237442" y="1600022"/>
            <a:ext cx="1089895" cy="305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Tem cunhado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 rot="3028989">
            <a:off x="5715735" y="2364694"/>
            <a:ext cx="1090043" cy="30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Tem cunhado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Shape 105"/>
          <p:cNvCxnSpPr>
            <a:stCxn id="82" idx="1"/>
          </p:cNvCxnSpPr>
          <p:nvPr/>
        </p:nvCxnSpPr>
        <p:spPr>
          <a:xfrm flipH="1">
            <a:off x="6328738" y="1324830"/>
            <a:ext cx="1566600" cy="163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Shape 106"/>
          <p:cNvSpPr txBox="1"/>
          <p:nvPr/>
        </p:nvSpPr>
        <p:spPr>
          <a:xfrm rot="-2701338">
            <a:off x="6237413" y="2057159"/>
            <a:ext cx="1089934" cy="305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Tem cunhado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