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0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0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77FE-4DCA-4B72-AA9D-E950DB0C8F0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962" y="2229395"/>
            <a:ext cx="10277884" cy="4180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962" y="3202575"/>
            <a:ext cx="10277884" cy="4180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962" y="4920343"/>
            <a:ext cx="10312718" cy="40930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962" y="5488984"/>
            <a:ext cx="1072924" cy="2325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961" y="3762103"/>
            <a:ext cx="3842249" cy="24384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962" y="5878286"/>
            <a:ext cx="5531712" cy="2090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962" y="5502049"/>
            <a:ext cx="5531712" cy="2090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2962" y="5113635"/>
            <a:ext cx="5531712" cy="2090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962" y="1689463"/>
            <a:ext cx="10277884" cy="4005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962" y="3010582"/>
            <a:ext cx="10277884" cy="4005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2962" y="3974652"/>
            <a:ext cx="10277884" cy="4005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962" y="5129350"/>
            <a:ext cx="1194844" cy="21771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962" y="5508172"/>
            <a:ext cx="1656398" cy="2481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961" y="3971109"/>
            <a:ext cx="10269175" cy="3396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Bueno</dc:creator>
  <cp:lastModifiedBy>Rafael Bueno</cp:lastModifiedBy>
  <cp:revision>14</cp:revision>
  <dcterms:created xsi:type="dcterms:W3CDTF">2018-06-18T17:54:01Z</dcterms:created>
  <dcterms:modified xsi:type="dcterms:W3CDTF">2018-06-22T16:32:45Z</dcterms:modified>
</cp:coreProperties>
</file>