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0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0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681038" y="1410789"/>
            <a:ext cx="879566" cy="2264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Bueno</dc:creator>
  <cp:lastModifiedBy>Rafael Bueno</cp:lastModifiedBy>
  <cp:revision>8</cp:revision>
  <dcterms:created xsi:type="dcterms:W3CDTF">2018-06-18T17:54:01Z</dcterms:created>
  <dcterms:modified xsi:type="dcterms:W3CDTF">2018-06-18T18:47:11Z</dcterms:modified>
</cp:coreProperties>
</file>