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0C18-395B-4C17-A0BD-A1938EBD1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0F405-530F-4985-8A87-C2BFF9B22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5D703-F06B-4A43-A035-E29B2DE7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389C-6CA7-43F8-9714-901E41B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741D-66FC-487F-B9D6-C1998248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7BB6-DB65-4E13-BD8C-6ED9FE2E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7C456-9DCF-476D-B6AB-DA693000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D582-0168-42AF-8DCD-7322687E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BB23-53F5-4AB4-8E22-40B24E8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970C-054D-48B0-A5A2-EF538503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AB33D-F5F5-4952-9238-174F17DA3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3AFA2-F184-45D6-917E-2F311CC9D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828B-B292-48B8-A350-FBCC3A04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81B6-7362-4886-8EE4-16413145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93F57-7FA9-45B6-A484-16859460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CC80-B6B1-4F6E-8DF9-630BF18E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9BC8-8FEE-46EE-B1B6-E28354A74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B155-3A58-4CD6-87A3-78E0DB06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1387-D070-4BA0-9314-00A30E17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C239-FB2D-4E34-AD4A-DF555341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E1DD-CFFE-4BD1-B2C4-B10F54D0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833B-6E6C-4C52-800A-337B54F7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5B43-D87B-4BDE-B4A5-FEAF052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3961-52CE-495F-86C4-A1DF390D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20EF-67DD-4BCC-94E3-5E1C9DD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6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6C84-4A20-4AF3-B2E4-881A38CB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DD8A-23C5-4F66-B749-B57E97A61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EA292-37AD-46EE-8646-02CCD183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A433-4763-44BD-BC56-BCB67A58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A7DE-DED0-4A4C-B3B5-47D7208B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93AD-D2EC-4199-9F6C-614F1C39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77F6-C6EA-42DF-86A4-F98639C2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ED869-F49C-43A7-9487-9FF64D56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99E2-E486-41EE-8837-9AA1F9576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18B4F-BB40-42B4-B6EA-BA54826D1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4A249-1666-4F24-A86D-67F7BD4D0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94394-A26B-4B63-A517-33D042F7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A3931-CF15-42D2-A609-D53CDFD3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48C26-CB25-47C5-8513-B18DAEA6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FD95-25B1-47A2-BAEC-FCBB7F12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7B22B-23F4-487C-A2D4-57E3218B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6F722-6254-4416-A61D-CB699761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7FCD7-2FA4-445E-87A3-202FB5CD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0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D8B2F-DC5E-426F-969C-336997B9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9C68-014B-4A3A-84E3-50012382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1B4DF-76EB-460F-920D-21B168FA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CC50-4AC6-4FDE-8F22-63A6DA6D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5209-9CAB-4A11-B56A-4D941106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2DA4F-9BB3-473F-BB1C-F79251F9D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E688C-80D1-42E6-A1FF-1D3168D3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5CEB0-6BEA-4DB5-94A0-B1F08A84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AE335-E951-476D-BC37-BD115632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6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582A-D2BF-421B-9E42-2FE8DA48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B56D8-6D09-4560-9E8A-7DA93ACE7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B1119-E87B-4D8A-9445-92D8F12F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5C0F3-0A52-41F4-8649-7A340F41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0355F-F42B-4BE6-9CF3-563E7871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FCE9C-4A8F-4881-8428-5B7BF956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EB051-BBE6-46AD-903D-074E9EA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CB0F-7EC9-4051-8C98-98428A49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882A-40C0-44D8-8657-BAC6DF9CE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E065-FD53-464F-8B19-4AC10A96FC2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533C-8FCE-401F-99CF-27291C5C7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8267-5780-4594-B0B4-7069585D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6994-33F2-4BE1-9AFB-DE781A8A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7EBD-E826-42F8-9F16-FD0AB3790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TRPL analyzer (beta)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D45D4-238B-46E0-915C-E514CC1CA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Rigo </a:t>
            </a:r>
          </a:p>
          <a:p>
            <a:r>
              <a:rPr lang="en-US" dirty="0"/>
              <a:t>04/17/202</a:t>
            </a:r>
          </a:p>
        </p:txBody>
      </p:sp>
    </p:spTree>
    <p:extLst>
      <p:ext uri="{BB962C8B-B14F-4D97-AF65-F5344CB8AC3E}">
        <p14:creationId xmlns:p14="http://schemas.microsoft.com/office/powerpoint/2010/main" val="183200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81B7-65EB-4099-83A9-1D1AFF0A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159349-2072-484B-899B-669B7EF4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98" y="1253330"/>
            <a:ext cx="6613122" cy="560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F2B3A-3690-4FB8-8417-B559242DDD0A}"/>
              </a:ext>
            </a:extLst>
          </p:cNvPr>
          <p:cNvSpPr txBox="1"/>
          <p:nvPr/>
        </p:nvSpPr>
        <p:spPr>
          <a:xfrm>
            <a:off x="7094557" y="348014"/>
            <a:ext cx="4781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Choose your material, band parameters and</a:t>
            </a:r>
          </a:p>
          <a:p>
            <a:r>
              <a:rPr lang="en-US" dirty="0"/>
              <a:t>inputs are located in “Band Parameters.csv”</a:t>
            </a:r>
          </a:p>
          <a:p>
            <a:r>
              <a:rPr lang="en-US" dirty="0"/>
              <a:t>	Note: there is an alloy “</a:t>
            </a:r>
            <a:r>
              <a:rPr lang="en-US" dirty="0" err="1"/>
              <a:t>InAsSb</a:t>
            </a:r>
            <a:r>
              <a:rPr lang="en-US" dirty="0"/>
              <a:t>”, it uses </a:t>
            </a:r>
          </a:p>
          <a:p>
            <a:r>
              <a:rPr lang="en-US" dirty="0"/>
              <a:t>	the band parameters of </a:t>
            </a:r>
            <a:r>
              <a:rPr lang="en-US" dirty="0" err="1"/>
              <a:t>InAs</a:t>
            </a:r>
            <a:r>
              <a:rPr lang="en-US" dirty="0"/>
              <a:t> for inputs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54D97-5783-455F-857A-FA7B481E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71" y="1690688"/>
            <a:ext cx="3096057" cy="21720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7E490-E0C0-4575-944B-9A8AF4D44DD5}"/>
              </a:ext>
            </a:extLst>
          </p:cNvPr>
          <p:cNvCxnSpPr>
            <a:cxnSpLocks/>
          </p:cNvCxnSpPr>
          <p:nvPr/>
        </p:nvCxnSpPr>
        <p:spPr>
          <a:xfrm flipV="1">
            <a:off x="5400675" y="2102340"/>
            <a:ext cx="2378351" cy="25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F6944C-1390-4285-BE7E-969E62A64067}"/>
              </a:ext>
            </a:extLst>
          </p:cNvPr>
          <p:cNvSpPr txBox="1"/>
          <p:nvPr/>
        </p:nvSpPr>
        <p:spPr>
          <a:xfrm>
            <a:off x="6986771" y="3862691"/>
            <a:ext cx="52384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superlattice checkbox  currently does nothing..</a:t>
            </a:r>
          </a:p>
          <a:p>
            <a:r>
              <a:rPr lang="en-US" b="1" dirty="0"/>
              <a:t>Doping Type: </a:t>
            </a:r>
            <a:r>
              <a:rPr lang="en-US" dirty="0"/>
              <a:t>n-type or p-type or intrinsic </a:t>
            </a:r>
          </a:p>
          <a:p>
            <a:r>
              <a:rPr lang="en-US" b="1" dirty="0"/>
              <a:t>	</a:t>
            </a:r>
            <a:r>
              <a:rPr lang="en-US" dirty="0"/>
              <a:t>(most of the time we have unintentional</a:t>
            </a:r>
          </a:p>
          <a:p>
            <a:r>
              <a:rPr lang="en-US" dirty="0"/>
              <a:t>doping) </a:t>
            </a:r>
          </a:p>
          <a:p>
            <a:r>
              <a:rPr lang="en-US" b="1" dirty="0"/>
              <a:t>Doping density</a:t>
            </a:r>
            <a:r>
              <a:rPr lang="en-US" dirty="0"/>
              <a:t>: your carrier concentration (you </a:t>
            </a:r>
          </a:p>
          <a:p>
            <a:r>
              <a:rPr lang="en-US" dirty="0"/>
              <a:t>could also put 0 to </a:t>
            </a:r>
            <a:r>
              <a:rPr lang="en-US" dirty="0" err="1"/>
              <a:t>similute</a:t>
            </a:r>
            <a:r>
              <a:rPr lang="en-US" dirty="0"/>
              <a:t> intrinsic behavior) </a:t>
            </a:r>
          </a:p>
          <a:p>
            <a:r>
              <a:rPr lang="en-US" b="1" dirty="0"/>
              <a:t>Defect level: </a:t>
            </a:r>
            <a:r>
              <a:rPr lang="en-US" dirty="0"/>
              <a:t>location of the defect level, it is </a:t>
            </a:r>
          </a:p>
          <a:p>
            <a:r>
              <a:rPr lang="en-US" dirty="0"/>
              <a:t>relative to the conduction band.</a:t>
            </a:r>
          </a:p>
          <a:p>
            <a:r>
              <a:rPr lang="en-US" b="1" dirty="0"/>
              <a:t>Defect density:</a:t>
            </a:r>
            <a:r>
              <a:rPr lang="en-US" dirty="0"/>
              <a:t> </a:t>
            </a:r>
          </a:p>
          <a:p>
            <a:r>
              <a:rPr lang="en-US" b="1" dirty="0"/>
              <a:t>Active region thickness and cap layer refractive index</a:t>
            </a:r>
          </a:p>
          <a:p>
            <a:r>
              <a:rPr lang="en-US" dirty="0"/>
              <a:t>inputs are for photon recycling factor</a:t>
            </a:r>
          </a:p>
        </p:txBody>
      </p:sp>
    </p:spTree>
    <p:extLst>
      <p:ext uri="{BB962C8B-B14F-4D97-AF65-F5344CB8AC3E}">
        <p14:creationId xmlns:p14="http://schemas.microsoft.com/office/powerpoint/2010/main" val="378204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3235-37F6-4D31-97AD-A603CB7A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02"/>
            <a:ext cx="10515600" cy="1325563"/>
          </a:xfrm>
        </p:spPr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C1544-DCAD-48CB-97E9-39C0F3839B96}"/>
              </a:ext>
            </a:extLst>
          </p:cNvPr>
          <p:cNvSpPr txBox="1"/>
          <p:nvPr/>
        </p:nvSpPr>
        <p:spPr>
          <a:xfrm>
            <a:off x="6465266" y="1385888"/>
            <a:ext cx="5401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“start” to load both the TRPL results data and the PL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“no PL Data?” checkbox won’t load any PL data, but will rather use temperature dependent band gap  </a:t>
            </a:r>
            <a:r>
              <a:rPr lang="en-US" dirty="0" err="1"/>
              <a:t>Varshni</a:t>
            </a:r>
            <a:r>
              <a:rPr lang="en-US" dirty="0"/>
              <a:t> equation parameters from the materials data base to calculate the temperature dependent band gap.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Bottom (“Show raw data?”; “output file suffix”; “show results?”) don’t do anything (I bet you know where I got my template XD)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“Fit” and “Save” buttons don’t do anything yet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15C78-C2D6-4366-A4CF-0781514C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37" y="1286290"/>
            <a:ext cx="6477904" cy="543000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E10DB9-3367-4220-B9ED-DA57793C9EB9}"/>
              </a:ext>
            </a:extLst>
          </p:cNvPr>
          <p:cNvCxnSpPr/>
          <p:nvPr/>
        </p:nvCxnSpPr>
        <p:spPr>
          <a:xfrm flipH="1">
            <a:off x="4518991" y="3657600"/>
            <a:ext cx="2743200" cy="230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185559-AE9E-445E-840F-A916C6F7A858}"/>
              </a:ext>
            </a:extLst>
          </p:cNvPr>
          <p:cNvSpPr/>
          <p:nvPr/>
        </p:nvSpPr>
        <p:spPr>
          <a:xfrm>
            <a:off x="119270" y="5844209"/>
            <a:ext cx="4492487" cy="450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134-3252-4C51-9A4B-42FEBA32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72909-59AB-4AA4-BDE7-3AAFF6E2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3" y="1361308"/>
            <a:ext cx="6506483" cy="5496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09B3F-DD1F-44B5-AD00-DD6CDD149418}"/>
              </a:ext>
            </a:extLst>
          </p:cNvPr>
          <p:cNvSpPr txBox="1"/>
          <p:nvPr/>
        </p:nvSpPr>
        <p:spPr>
          <a:xfrm>
            <a:off x="6748916" y="1361308"/>
            <a:ext cx="532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“simulate” to begin the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repeat this by changing the numbers and inputs in the parameters checkbox</a:t>
            </a:r>
          </a:p>
        </p:txBody>
      </p:sp>
    </p:spTree>
    <p:extLst>
      <p:ext uri="{BB962C8B-B14F-4D97-AF65-F5344CB8AC3E}">
        <p14:creationId xmlns:p14="http://schemas.microsoft.com/office/powerpoint/2010/main" val="197238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33C-837E-41EB-9B58-0C96E51D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AB1F-5E72-4C2B-9E93-87453AA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150" y="1825625"/>
            <a:ext cx="5581650" cy="4351338"/>
          </a:xfrm>
        </p:spPr>
        <p:txBody>
          <a:bodyPr/>
          <a:lstStyle/>
          <a:p>
            <a:r>
              <a:rPr lang="en-US" dirty="0"/>
              <a:t>The optical constants are located in the  “</a:t>
            </a:r>
            <a:r>
              <a:rPr lang="en-US" dirty="0" err="1"/>
              <a:t>opticalConstantsDataBase</a:t>
            </a:r>
            <a:r>
              <a:rPr lang="en-US" dirty="0"/>
              <a:t>” folder. Some files may be formatted differently from each other, so the app is hard coded to load the files then calculate to a convention (energy in wavelength, use n and k)</a:t>
            </a:r>
          </a:p>
          <a:p>
            <a:r>
              <a:rPr lang="en-US" dirty="0"/>
              <a:t>The files should be excel friendly so you can take a look at the plots yourself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51BDB-451E-4266-B0C8-47D939FA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1" y="1427992"/>
            <a:ext cx="2333951" cy="54300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60B972-FD8C-418E-B007-4055FF0CE946}"/>
              </a:ext>
            </a:extLst>
          </p:cNvPr>
          <p:cNvCxnSpPr/>
          <p:nvPr/>
        </p:nvCxnSpPr>
        <p:spPr>
          <a:xfrm flipH="1" flipV="1">
            <a:off x="2991012" y="1825625"/>
            <a:ext cx="3104988" cy="63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6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TRPL analyzer (beta)</vt:lpstr>
      <vt:lpstr>initial interface</vt:lpstr>
      <vt:lpstr>Load data</vt:lpstr>
      <vt:lpstr>Simulate data</vt:lpstr>
      <vt:lpstr>Final remark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TRPL analyzer (beta)</dc:title>
  <dc:creator>Rigo Carrasco</dc:creator>
  <cp:lastModifiedBy>Rigo Carrasco</cp:lastModifiedBy>
  <cp:revision>4</cp:revision>
  <dcterms:created xsi:type="dcterms:W3CDTF">2020-04-17T22:09:39Z</dcterms:created>
  <dcterms:modified xsi:type="dcterms:W3CDTF">2020-04-17T22:33:27Z</dcterms:modified>
</cp:coreProperties>
</file>