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Relationship Id="rId68" Type="http://schemas.openxmlformats.org/officeDocument/2006/relationships/slide" Target="slides/slide63.xml"/>
<Relationship Id="rId69" Type="http://schemas.openxmlformats.org/officeDocument/2006/relationships/slide" Target="slides/slide64.xml"/>
<Relationship Id="rId70" Type="http://schemas.openxmlformats.org/officeDocument/2006/relationships/slide" Target="slides/slide65.xml"/>
<Relationship Id="rId71" Type="http://schemas.openxmlformats.org/officeDocument/2006/relationships/slide" Target="slides/slide66.xml"/>
<Relationship Id="rId72" Type="http://schemas.openxmlformats.org/officeDocument/2006/relationships/slide" Target="slides/slide67.xml"/>
<Relationship Id="rId73" Type="http://schemas.openxmlformats.org/officeDocument/2006/relationships/slide" Target="slides/slide68.xml"/>
<Relationship Id="rId74" Type="http://schemas.openxmlformats.org/officeDocument/2006/relationships/slide" Target="slides/slide69.xml"/>
<Relationship Id="rId75" Type="http://schemas.openxmlformats.org/officeDocument/2006/relationships/slide" Target="slides/slide70.xml"/>
<Relationship Id="rId76" Type="http://schemas.openxmlformats.org/officeDocument/2006/relationships/slide" Target="slides/slide71.xml"/>
<Relationship Id="rId77" Type="http://schemas.openxmlformats.org/officeDocument/2006/relationships/slide" Target="slides/slide72.xml"/>
<Relationship Id="rId78" Type="http://schemas.openxmlformats.org/officeDocument/2006/relationships/slide" Target="slides/slide73.xml"/>
<Relationship Id="rId79" Type="http://schemas.openxmlformats.org/officeDocument/2006/relationships/slide" Target="slides/slide7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5424ce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ad62da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74d9b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2593166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992240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0dc29a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c65607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c004fe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aa61d0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2dd7e3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6c9409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2894e4d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209c786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bce2244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3ec28d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3bd6a7c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8381867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2841f03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c622da9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c32570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f097b9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7dd1c3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e4f7744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1691a43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cb9f83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254e5768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52451df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ba14a9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3b8490b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12c6f7c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28a6652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5a46ab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9dd66e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dd54b90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9db4ce3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cf185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84f5596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8d2485d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0065b29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b746f70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04165c3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325c7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76e7fd3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f71e9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2273514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91f4af0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8babc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5d012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675552d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0b76c76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5c26ba6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b0748b8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91c7abe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13d5dd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4ec2c7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2be687a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6736c69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f3c30ae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2d33bb4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341d3ed4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d9b6c15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2e83d72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84e5ca5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5ab790e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8101da4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14044f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20333b7c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b3642c6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7ad658f3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249344f1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197f723c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6b0d93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82a7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5484e6521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2022-07-13T19:09:20Z</dcterms:modified>
</cp:coreProperties>
</file>