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2017-02-16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기본 연산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latinLnBrk="0">
              <a:buFont typeface="Wingdings" pitchFamily="2" charset="2"/>
              <a:buChar char="v"/>
            </a:pPr>
            <a:r>
              <a:rPr lang="en-US" altLang="ko-KR" sz="1600" dirty="0" smtClean="0"/>
              <a:t>JAVA</a:t>
            </a:r>
            <a:endParaRPr lang="ko-KR" altLang="ko-KR" sz="1600" dirty="0"/>
          </a:p>
          <a:p>
            <a:pPr lvl="2" latinLnBrk="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SUN </a:t>
            </a:r>
            <a:r>
              <a:rPr lang="en-US" altLang="ko-KR" sz="1600" dirty="0"/>
              <a:t>Micro Systems</a:t>
            </a:r>
            <a:r>
              <a:rPr lang="ko-KR" altLang="ko-KR" sz="1600" dirty="0"/>
              <a:t>에서 </a:t>
            </a:r>
            <a:r>
              <a:rPr lang="en-US" altLang="ko-KR" sz="1600" dirty="0"/>
              <a:t>1995</a:t>
            </a:r>
            <a:r>
              <a:rPr lang="ko-KR" altLang="en-US" sz="1600" dirty="0"/>
              <a:t>년에 </a:t>
            </a:r>
            <a:r>
              <a:rPr lang="ko-KR" altLang="en-US" sz="1600" dirty="0" smtClean="0"/>
              <a:t>발표한 </a:t>
            </a:r>
            <a:r>
              <a:rPr lang="ko-KR" altLang="ko-KR" sz="1600" dirty="0" smtClean="0"/>
              <a:t>객체 </a:t>
            </a:r>
            <a:r>
              <a:rPr lang="ko-KR" altLang="ko-KR" sz="1600" dirty="0"/>
              <a:t>지향 프로그래밍 언어</a:t>
            </a:r>
          </a:p>
          <a:p>
            <a:pPr lvl="1" latinLnBrk="0">
              <a:buFont typeface="Wingdings" pitchFamily="2" charset="2"/>
              <a:buChar char="v"/>
            </a:pPr>
            <a:endParaRPr lang="ko-KR" altLang="ko-KR" sz="1600" dirty="0"/>
          </a:p>
          <a:p>
            <a:pPr lvl="1" latinLnBrk="0">
              <a:buFont typeface="Wingdings" pitchFamily="2" charset="2"/>
              <a:buChar char="v"/>
            </a:pPr>
            <a:r>
              <a:rPr lang="ko-KR" altLang="ko-KR" sz="1600" dirty="0" smtClean="0"/>
              <a:t>등장배경</a:t>
            </a:r>
            <a:endParaRPr lang="ko-KR" altLang="ko-KR" sz="1600" dirty="0"/>
          </a:p>
          <a:p>
            <a:pPr lvl="2" latinLnBrk="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플랫폼 호환성 문제를 해결하기 위해서 플랫폼 독립적인 언어가 필요</a:t>
            </a:r>
            <a:endParaRPr lang="en-US" altLang="ko-KR" sz="1600" dirty="0" smtClean="0"/>
          </a:p>
          <a:p>
            <a:pPr marL="914400" lvl="2" indent="0" latinLnBrk="0">
              <a:buNone/>
            </a:pPr>
            <a:endParaRPr lang="ko-KR" altLang="ko-KR" sz="1600" dirty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/>
              <a:t>Java </a:t>
            </a:r>
            <a:r>
              <a:rPr lang="ko-KR" altLang="ko-KR" sz="1600" dirty="0"/>
              <a:t>이름의 </a:t>
            </a:r>
            <a:r>
              <a:rPr lang="ko-KR" altLang="ko-KR" sz="1600" dirty="0" smtClean="0"/>
              <a:t>유래</a:t>
            </a:r>
            <a:endParaRPr lang="en-US" altLang="ko-KR" sz="1600" dirty="0" smtClean="0"/>
          </a:p>
          <a:p>
            <a:pPr lvl="2" latinLnBrk="0">
              <a:buFont typeface="Wingdings" panose="05000000000000000000" pitchFamily="2" charset="2"/>
              <a:buChar char="ü"/>
            </a:pPr>
            <a:r>
              <a:rPr lang="ko-KR" altLang="ko-KR" sz="1600" dirty="0" smtClean="0"/>
              <a:t>자바라는 </a:t>
            </a:r>
            <a:r>
              <a:rPr lang="ko-KR" altLang="ko-KR" sz="1600" dirty="0"/>
              <a:t>이름은 인도네시아 산 커피 원료 이름</a:t>
            </a:r>
            <a:r>
              <a:rPr lang="en-US" altLang="ko-KR" sz="1600" dirty="0"/>
              <a:t> "</a:t>
            </a:r>
            <a:r>
              <a:rPr lang="ko-KR" altLang="ko-KR" sz="1600" dirty="0"/>
              <a:t>자바</a:t>
            </a:r>
            <a:r>
              <a:rPr lang="en-US" altLang="ko-KR" sz="1600" dirty="0"/>
              <a:t>"</a:t>
            </a:r>
            <a:r>
              <a:rPr lang="ko-KR" altLang="ko-KR" sz="1600" dirty="0"/>
              <a:t>에서 유래</a:t>
            </a:r>
            <a:r>
              <a:rPr lang="en-US" altLang="ko-KR" sz="1600" dirty="0"/>
              <a:t> (</a:t>
            </a:r>
            <a:r>
              <a:rPr lang="ko-KR" altLang="ko-KR" sz="1600" dirty="0"/>
              <a:t>잠들지 않는 인터넷과 의미가 상통</a:t>
            </a:r>
            <a:r>
              <a:rPr lang="en-US" altLang="ko-KR" sz="1600" dirty="0"/>
              <a:t>) </a:t>
            </a:r>
            <a:endParaRPr lang="ko-KR" altLang="ko-KR" sz="1600" dirty="0"/>
          </a:p>
          <a:p>
            <a:pPr lvl="1">
              <a:buFont typeface="Wingdings" pitchFamily="2" charset="2"/>
              <a:buChar char="v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12695</TotalTime>
  <Words>52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Wingdings</vt:lpstr>
      <vt:lpstr>ms01_1</vt:lpstr>
      <vt:lpstr>Image</vt:lpstr>
      <vt:lpstr>기본 연산 알고리즘</vt:lpstr>
      <vt:lpstr>1. Java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Park</cp:lastModifiedBy>
  <cp:revision>490</cp:revision>
  <dcterms:created xsi:type="dcterms:W3CDTF">2010-03-14T12:09:21Z</dcterms:created>
  <dcterms:modified xsi:type="dcterms:W3CDTF">2017-02-16T09:01:53Z</dcterms:modified>
</cp:coreProperties>
</file>