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04" y="-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E5B39-CBB5-4D4B-827A-A3A50A777D37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4037C-EC71-4065-8C9C-DEBCC4767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04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115616" y="44624"/>
            <a:ext cx="5760640" cy="381936"/>
          </a:xfrm>
          <a:prstGeom prst="rect">
            <a:avLst/>
          </a:prstGeom>
        </p:spPr>
        <p:txBody>
          <a:bodyPr/>
          <a:lstStyle>
            <a:lvl1pPr>
              <a:defRPr sz="1800" b="1"/>
            </a:lvl1pPr>
          </a:lstStyle>
          <a:p>
            <a:endParaRPr lang="ko-KR" altLang="en-US" sz="1800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>
          <a:xfrm>
            <a:off x="7019925" y="549275"/>
            <a:ext cx="2016125" cy="6264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93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6948264" y="483654"/>
            <a:ext cx="2195736" cy="63743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097868" cy="4836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err="1">
                <a:solidFill>
                  <a:schemeClr val="tx1"/>
                </a:solidFill>
              </a:rPr>
              <a:t>화면명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1097868" y="0"/>
            <a:ext cx="5850396" cy="4836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6948264" y="2584"/>
            <a:ext cx="2195736" cy="4836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개발 조건</a:t>
            </a:r>
          </a:p>
        </p:txBody>
      </p:sp>
    </p:spTree>
    <p:extLst>
      <p:ext uri="{BB962C8B-B14F-4D97-AF65-F5344CB8AC3E}">
        <p14:creationId xmlns:p14="http://schemas.microsoft.com/office/powerpoint/2010/main" val="332663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tion.so/27b2eef3ad888087bb98d139c68c45e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A8C4D-5C4C-4723-AD8C-7D2CE023E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전자결재 시스템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5D8FD-4DE4-490B-88FA-05EED05F8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5656" y="1412776"/>
            <a:ext cx="4680520" cy="4536083"/>
          </a:xfrm>
        </p:spPr>
        <p:txBody>
          <a:bodyPr/>
          <a:lstStyle/>
          <a:p>
            <a:r>
              <a:rPr lang="ko-KR" altLang="en-US" sz="2000" dirty="0"/>
              <a:t>테이블 설계 정보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>
                <a:hlinkClick r:id="rId2"/>
              </a:rPr>
              <a:t>https://www.notion.so/27b2eef3ad888087bb98d139c68c45e3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개발환경 </a:t>
            </a:r>
            <a:r>
              <a:rPr lang="en-US" altLang="ko-KR" sz="2000" dirty="0"/>
              <a:t>: spring boot, MySQL, (</a:t>
            </a:r>
            <a:r>
              <a:rPr lang="en-US" altLang="ko-KR" sz="2000" dirty="0" err="1"/>
              <a:t>mybatis</a:t>
            </a:r>
            <a:r>
              <a:rPr lang="en-US" altLang="ko-KR" sz="2000" dirty="0"/>
              <a:t> or </a:t>
            </a:r>
            <a:r>
              <a:rPr lang="en-US" altLang="ko-KR" sz="2000" dirty="0" err="1"/>
              <a:t>jpa</a:t>
            </a:r>
            <a:r>
              <a:rPr lang="en-US" altLang="ko-KR" sz="2000" dirty="0"/>
              <a:t>)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9326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업무 적용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39552" y="836712"/>
            <a:ext cx="6192688" cy="5805264"/>
          </a:xfrm>
        </p:spPr>
        <p:txBody>
          <a:bodyPr/>
          <a:lstStyle/>
          <a:p>
            <a:r>
              <a:rPr lang="ko-KR" altLang="en-US" sz="1300"/>
              <a:t>결재목록 조건</a:t>
            </a:r>
            <a:endParaRPr lang="en-US" altLang="ko-KR" sz="1300"/>
          </a:p>
          <a:p>
            <a:endParaRPr lang="en-US" altLang="ko-KR" sz="1300"/>
          </a:p>
          <a:p>
            <a:r>
              <a:rPr lang="en-US" altLang="ko-KR" sz="1300"/>
              <a:t>-</a:t>
            </a:r>
            <a:r>
              <a:rPr lang="ko-KR" altLang="en-US" sz="1300"/>
              <a:t>모든 직급의 사용자는 글등록 가능</a:t>
            </a:r>
            <a:endParaRPr lang="en-US" altLang="ko-KR" sz="1300"/>
          </a:p>
          <a:p>
            <a:r>
              <a:rPr lang="en-US" altLang="ko-KR" sz="1300"/>
              <a:t>-</a:t>
            </a:r>
            <a:r>
              <a:rPr lang="ko-KR" altLang="en-US" sz="1300"/>
              <a:t>한번 결재 올린 문서는 취소 불가능</a:t>
            </a:r>
            <a:endParaRPr lang="en-US" altLang="ko-KR" sz="1300"/>
          </a:p>
          <a:p>
            <a:r>
              <a:rPr lang="en-US" altLang="ko-KR" sz="1300"/>
              <a:t>-</a:t>
            </a:r>
            <a:r>
              <a:rPr lang="ko-KR" altLang="en-US" sz="1300"/>
              <a:t>임시저장 </a:t>
            </a:r>
            <a:r>
              <a:rPr lang="en-US" altLang="ko-KR" sz="1300"/>
              <a:t>: </a:t>
            </a:r>
            <a:r>
              <a:rPr lang="ko-KR" altLang="en-US" sz="1300"/>
              <a:t>글등록자 이외의 다른 사람은 볼 수 없음</a:t>
            </a:r>
            <a:endParaRPr lang="en-US" altLang="ko-KR" sz="1300"/>
          </a:p>
          <a:p>
            <a:r>
              <a:rPr lang="en-US" altLang="ko-KR" sz="1300"/>
              <a:t>-</a:t>
            </a:r>
            <a:r>
              <a:rPr lang="ko-KR" altLang="en-US" sz="1300"/>
              <a:t>결재대기 </a:t>
            </a:r>
            <a:r>
              <a:rPr lang="en-US" altLang="ko-KR" sz="1300"/>
              <a:t>: </a:t>
            </a:r>
            <a:r>
              <a:rPr lang="ko-KR" altLang="en-US" sz="1300"/>
              <a:t>사원 혹은 대리 급 사용자가 결재요청 시 상태</a:t>
            </a:r>
            <a:endParaRPr lang="en-US" altLang="ko-KR" sz="1300"/>
          </a:p>
          <a:p>
            <a:r>
              <a:rPr lang="en-US" altLang="ko-KR" sz="1300"/>
              <a:t>-</a:t>
            </a:r>
            <a:r>
              <a:rPr lang="ko-KR" altLang="en-US" sz="1300"/>
              <a:t>결재중 </a:t>
            </a:r>
            <a:r>
              <a:rPr lang="en-US" altLang="ko-KR" sz="1300"/>
              <a:t>: </a:t>
            </a:r>
            <a:r>
              <a:rPr lang="ko-KR" altLang="en-US" sz="1300"/>
              <a:t>결재대기인 문서를 과장급 사용자가 결재요청 시 상태</a:t>
            </a:r>
            <a:endParaRPr lang="en-US" altLang="ko-KR" sz="1300"/>
          </a:p>
          <a:p>
            <a:r>
              <a:rPr lang="en-US" altLang="ko-KR" sz="1300"/>
              <a:t>-</a:t>
            </a:r>
            <a:r>
              <a:rPr lang="ko-KR" altLang="en-US" sz="1300"/>
              <a:t>결재완료 </a:t>
            </a:r>
            <a:r>
              <a:rPr lang="en-US" altLang="ko-KR" sz="1300"/>
              <a:t>: </a:t>
            </a:r>
            <a:r>
              <a:rPr lang="ko-KR" altLang="en-US" sz="1300"/>
              <a:t>결재중인 문서를 부장급 사용자가 결재요청 시 상태</a:t>
            </a:r>
            <a:endParaRPr lang="en-US" altLang="ko-KR" sz="1300"/>
          </a:p>
          <a:p>
            <a:r>
              <a:rPr lang="en-US" altLang="ko-KR" sz="1300"/>
              <a:t>-</a:t>
            </a:r>
            <a:r>
              <a:rPr lang="ko-KR" altLang="en-US" sz="1300"/>
              <a:t>반려 </a:t>
            </a:r>
            <a:r>
              <a:rPr lang="en-US" altLang="ko-KR" sz="1300"/>
              <a:t>: </a:t>
            </a:r>
            <a:r>
              <a:rPr lang="ko-KR" altLang="en-US" sz="1300"/>
              <a:t>과장 혹은 부장이 반려 시킬 수 있고 반려된 문서는 다시 결재 요청할 수 있는 상태로 돌아감</a:t>
            </a:r>
            <a:endParaRPr lang="en-US" altLang="ko-KR" sz="1300"/>
          </a:p>
          <a:p>
            <a:endParaRPr lang="en-US" altLang="ko-KR" sz="1300"/>
          </a:p>
          <a:p>
            <a:r>
              <a:rPr lang="ko-KR" altLang="en-US" sz="1300"/>
              <a:t>사원 및 대리  </a:t>
            </a:r>
            <a:r>
              <a:rPr lang="en-US" altLang="ko-KR" sz="1300"/>
              <a:t>: </a:t>
            </a:r>
            <a:r>
              <a:rPr lang="ko-KR" altLang="en-US" sz="1300"/>
              <a:t>내가 작성한 글 이외 다른 글은 노출</a:t>
            </a:r>
            <a:r>
              <a:rPr lang="en-US" altLang="ko-KR" sz="1300"/>
              <a:t>X</a:t>
            </a:r>
          </a:p>
          <a:p>
            <a:r>
              <a:rPr lang="ko-KR" altLang="en-US" sz="1300"/>
              <a:t>과장 </a:t>
            </a:r>
            <a:r>
              <a:rPr lang="en-US" altLang="ko-KR" sz="1300"/>
              <a:t>: </a:t>
            </a:r>
            <a:r>
              <a:rPr lang="ko-KR" altLang="en-US" sz="1300"/>
              <a:t>내가 작성한 글</a:t>
            </a:r>
            <a:r>
              <a:rPr lang="en-US" altLang="ko-KR" sz="1300"/>
              <a:t>, </a:t>
            </a:r>
            <a:r>
              <a:rPr lang="ko-KR" altLang="en-US" sz="1300"/>
              <a:t>결재대기 올라온 문서</a:t>
            </a:r>
            <a:r>
              <a:rPr lang="en-US" altLang="ko-KR" sz="1300"/>
              <a:t>, </a:t>
            </a:r>
            <a:r>
              <a:rPr lang="ko-KR" altLang="en-US" sz="1300"/>
              <a:t>내가 결재 처리한 문서만 노출</a:t>
            </a:r>
            <a:endParaRPr lang="en-US" altLang="ko-KR" sz="1300"/>
          </a:p>
          <a:p>
            <a:r>
              <a:rPr lang="en-US" altLang="ko-KR" sz="1300"/>
              <a:t>(**</a:t>
            </a:r>
            <a:r>
              <a:rPr lang="ko-KR" altLang="en-US" sz="1300"/>
              <a:t>다른 과장이 처리한 문서</a:t>
            </a:r>
            <a:r>
              <a:rPr lang="en-US" altLang="ko-KR" sz="1300"/>
              <a:t>(</a:t>
            </a:r>
            <a:r>
              <a:rPr lang="ko-KR" altLang="en-US" sz="1300"/>
              <a:t>반려</a:t>
            </a:r>
            <a:r>
              <a:rPr lang="en-US" altLang="ko-KR" sz="1300"/>
              <a:t> </a:t>
            </a:r>
            <a:r>
              <a:rPr lang="ko-KR" altLang="en-US" sz="1300"/>
              <a:t>혹은 결재중</a:t>
            </a:r>
            <a:r>
              <a:rPr lang="en-US" altLang="ko-KR" sz="1300"/>
              <a:t>)</a:t>
            </a:r>
            <a:r>
              <a:rPr lang="ko-KR" altLang="en-US" sz="1300"/>
              <a:t> 노출 </a:t>
            </a:r>
            <a:r>
              <a:rPr lang="en-US" altLang="ko-KR" sz="1300"/>
              <a:t>X)</a:t>
            </a:r>
          </a:p>
          <a:p>
            <a:r>
              <a:rPr lang="ko-KR" altLang="en-US" sz="1300"/>
              <a:t>부장 </a:t>
            </a:r>
            <a:r>
              <a:rPr lang="en-US" altLang="ko-KR" sz="1300"/>
              <a:t>: </a:t>
            </a:r>
            <a:r>
              <a:rPr lang="ko-KR" altLang="en-US" sz="1300"/>
              <a:t>내가 작성한 글</a:t>
            </a:r>
            <a:r>
              <a:rPr lang="en-US" altLang="ko-KR" sz="1300"/>
              <a:t>, </a:t>
            </a:r>
            <a:r>
              <a:rPr lang="ko-KR" altLang="en-US" sz="1300"/>
              <a:t>결재중으로 올라온 문서</a:t>
            </a:r>
            <a:r>
              <a:rPr lang="en-US" altLang="ko-KR" sz="1300"/>
              <a:t>, </a:t>
            </a:r>
            <a:r>
              <a:rPr lang="ko-KR" altLang="en-US" sz="1300"/>
              <a:t>결재완료된 모든 문서</a:t>
            </a:r>
            <a:r>
              <a:rPr lang="en-US" altLang="ko-KR" sz="1300"/>
              <a:t>, </a:t>
            </a:r>
            <a:r>
              <a:rPr lang="ko-KR" altLang="en-US" sz="1300"/>
              <a:t>부장급에서 반려시킨 문서</a:t>
            </a:r>
            <a:endParaRPr lang="en-US" altLang="ko-KR" sz="1300"/>
          </a:p>
          <a:p>
            <a:r>
              <a:rPr lang="en-US" altLang="ko-KR" sz="1300"/>
              <a:t>(**</a:t>
            </a:r>
            <a:r>
              <a:rPr lang="ko-KR" altLang="en-US" sz="1300"/>
              <a:t>다른 부장이 처리한 문서도 노출</a:t>
            </a:r>
            <a:r>
              <a:rPr lang="en-US" altLang="ko-KR" sz="1300"/>
              <a:t>O)</a:t>
            </a:r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66306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err="1"/>
              <a:t>메인화면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200"/>
              <a:t>1. </a:t>
            </a:r>
            <a:r>
              <a:rPr lang="ko-KR" altLang="en-US" sz="1200"/>
              <a:t>상단 카테고리 </a:t>
            </a:r>
            <a:endParaRPr lang="en-US" altLang="ko-KR" sz="1200"/>
          </a:p>
          <a:p>
            <a:r>
              <a:rPr lang="ko-KR" altLang="en-US" sz="1200"/>
              <a:t>로그인만 보이도록</a:t>
            </a:r>
            <a:endParaRPr lang="en-US" altLang="ko-KR" sz="12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6399942" cy="256552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2627784" y="1345105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66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로그인 화면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200"/>
              <a:t>1.</a:t>
            </a:r>
            <a:r>
              <a:rPr lang="ko-KR" altLang="en-US" sz="1200"/>
              <a:t>아이디</a:t>
            </a:r>
            <a:r>
              <a:rPr lang="en-US" altLang="ko-KR" sz="1200"/>
              <a:t>, </a:t>
            </a:r>
            <a:r>
              <a:rPr lang="ko-KR" altLang="en-US" sz="1200"/>
              <a:t>비밀번호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2.</a:t>
            </a:r>
            <a:r>
              <a:rPr lang="ko-KR" altLang="en-US" sz="1200"/>
              <a:t>로그인 버튼 클릭</a:t>
            </a:r>
            <a:endParaRPr lang="en-US" altLang="ko-KR" sz="1200"/>
          </a:p>
          <a:p>
            <a:r>
              <a:rPr lang="en-US" altLang="ko-KR" sz="1200"/>
              <a:t>(</a:t>
            </a:r>
            <a:r>
              <a:rPr lang="ko-KR" altLang="en-US" sz="1200"/>
              <a:t>성공 시 </a:t>
            </a:r>
            <a:r>
              <a:rPr lang="en-US" altLang="ko-KR" sz="1200"/>
              <a:t>-&gt;</a:t>
            </a:r>
            <a:r>
              <a:rPr lang="ko-KR" altLang="en-US" sz="1200"/>
              <a:t>결재목록 이동</a:t>
            </a:r>
            <a:r>
              <a:rPr lang="en-US" altLang="ko-KR" sz="1200"/>
              <a:t>)</a:t>
            </a:r>
          </a:p>
          <a:p>
            <a:r>
              <a:rPr lang="en-US" altLang="ko-KR" sz="1200"/>
              <a:t>(</a:t>
            </a:r>
            <a:r>
              <a:rPr lang="ko-KR" altLang="en-US" sz="1200"/>
              <a:t>실패 시 </a:t>
            </a:r>
            <a:r>
              <a:rPr lang="en-US" altLang="ko-KR" sz="1200"/>
              <a:t>-&gt; </a:t>
            </a:r>
            <a:r>
              <a:rPr lang="ko-KR" altLang="en-US" sz="1200"/>
              <a:t>알림</a:t>
            </a:r>
            <a:r>
              <a:rPr lang="en-US" altLang="ko-KR" sz="1200"/>
              <a:t>)</a:t>
            </a:r>
          </a:p>
          <a:p>
            <a:r>
              <a:rPr lang="en-US" altLang="ko-KR" sz="1200" b="1"/>
              <a:t>* </a:t>
            </a:r>
            <a:r>
              <a:rPr lang="ko-KR" altLang="en-US" sz="1200" b="1"/>
              <a:t>아이디</a:t>
            </a:r>
            <a:r>
              <a:rPr lang="en-US" altLang="ko-KR" sz="1200" b="1"/>
              <a:t>, </a:t>
            </a:r>
            <a:r>
              <a:rPr lang="ko-KR" altLang="en-US" sz="1200" b="1"/>
              <a:t>비밀번호 중 하나라도 틀리면 실패</a:t>
            </a:r>
            <a:endParaRPr lang="en-US" altLang="ko-KR" sz="1200" b="1"/>
          </a:p>
          <a:p>
            <a:endParaRPr lang="en-US" altLang="ko-KR" sz="1200" b="1"/>
          </a:p>
          <a:p>
            <a:r>
              <a:rPr lang="en-US" altLang="ko-KR" sz="1200"/>
              <a:t>3.</a:t>
            </a:r>
            <a:r>
              <a:rPr lang="ko-KR" altLang="en-US" sz="1200"/>
              <a:t>닫기 버튼 클릭</a:t>
            </a:r>
            <a:endParaRPr lang="en-US" altLang="ko-KR" sz="1200"/>
          </a:p>
          <a:p>
            <a:r>
              <a:rPr lang="en-US" altLang="ko-KR" sz="1200"/>
              <a:t>(</a:t>
            </a:r>
            <a:r>
              <a:rPr lang="ko-KR" altLang="en-US" sz="1200" err="1"/>
              <a:t>모달창</a:t>
            </a:r>
            <a:r>
              <a:rPr lang="ko-KR" altLang="en-US" sz="1200"/>
              <a:t> 닫기</a:t>
            </a:r>
            <a:r>
              <a:rPr lang="en-US" altLang="ko-KR" sz="1200"/>
              <a:t>)</a:t>
            </a:r>
            <a:endParaRPr lang="ko-KR" altLang="en-US" sz="12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5155728" cy="482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타원 5"/>
          <p:cNvSpPr/>
          <p:nvPr/>
        </p:nvSpPr>
        <p:spPr>
          <a:xfrm>
            <a:off x="1511660" y="3284178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267744" y="4836295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55976" y="4836295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80" y="1484784"/>
            <a:ext cx="2485082" cy="83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89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결재목록 화면 </a:t>
            </a:r>
            <a:r>
              <a:rPr lang="en-US" altLang="ko-KR"/>
              <a:t>– 1(</a:t>
            </a:r>
            <a:r>
              <a:rPr lang="ko-KR" altLang="en-US"/>
              <a:t>로그인 성공시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200"/>
              <a:t>1.</a:t>
            </a:r>
            <a:r>
              <a:rPr lang="ko-KR" altLang="en-US" sz="1200"/>
              <a:t>로그인 후 카테고리 노출내용 변경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2.</a:t>
            </a:r>
            <a:r>
              <a:rPr lang="ko-KR" altLang="en-US" sz="1200"/>
              <a:t>로그인된 직원 </a:t>
            </a:r>
            <a:r>
              <a:rPr lang="ko-KR" altLang="en-US" sz="1200" b="1" u="sng"/>
              <a:t>이름</a:t>
            </a:r>
            <a:r>
              <a:rPr lang="en-US" altLang="ko-KR" sz="1200" b="1" u="sng"/>
              <a:t>(</a:t>
            </a:r>
            <a:r>
              <a:rPr lang="ko-KR" altLang="en-US" sz="1200" b="1" u="sng"/>
              <a:t>직급</a:t>
            </a:r>
            <a:r>
              <a:rPr lang="en-US" altLang="ko-KR" sz="1200" b="1" u="sng"/>
              <a:t>) </a:t>
            </a:r>
            <a:r>
              <a:rPr lang="ko-KR" altLang="en-US" sz="1200"/>
              <a:t>노출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3.</a:t>
            </a:r>
            <a:r>
              <a:rPr lang="ko-KR" altLang="en-US" sz="1200"/>
              <a:t>목록 클릭 시 </a:t>
            </a:r>
            <a:r>
              <a:rPr lang="en-US" altLang="ko-KR" sz="1200"/>
              <a:t>-&gt; </a:t>
            </a:r>
            <a:r>
              <a:rPr lang="ko-KR" altLang="en-US" sz="1200"/>
              <a:t>상세화면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4.</a:t>
            </a:r>
            <a:r>
              <a:rPr lang="ko-KR" altLang="en-US" sz="1200"/>
              <a:t>결재등록 클릭 시 </a:t>
            </a:r>
            <a:r>
              <a:rPr lang="en-US" altLang="ko-KR" sz="1200"/>
              <a:t>-&gt; </a:t>
            </a:r>
            <a:r>
              <a:rPr lang="ko-KR" altLang="en-US" sz="1200"/>
              <a:t>등록화면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5.</a:t>
            </a:r>
            <a:r>
              <a:rPr lang="ko-KR" altLang="en-US" sz="1200"/>
              <a:t>테이블 글번호와 상관 없이</a:t>
            </a:r>
            <a:endParaRPr lang="en-US" altLang="ko-KR" sz="1200"/>
          </a:p>
          <a:p>
            <a:r>
              <a:rPr lang="ko-KR" altLang="en-US" sz="1200"/>
              <a:t>글번호 순서대로</a:t>
            </a:r>
            <a:endParaRPr lang="en-US" altLang="ko-KR" sz="1200"/>
          </a:p>
          <a:p>
            <a:r>
              <a:rPr lang="en-US" altLang="ko-KR" sz="1200"/>
              <a:t>(sort = </a:t>
            </a:r>
            <a:r>
              <a:rPr lang="ko-KR" altLang="en-US" sz="1200"/>
              <a:t>최신순</a:t>
            </a:r>
            <a:r>
              <a:rPr lang="en-US" altLang="ko-KR" sz="120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6446168" cy="278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1979712" y="1322946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03648" y="1711710"/>
            <a:ext cx="288032" cy="270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995936" y="2494638"/>
            <a:ext cx="288032" cy="270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44008" y="1385210"/>
            <a:ext cx="288032" cy="270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4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51520" y="2224428"/>
            <a:ext cx="288032" cy="270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5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9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결재목록 화면 </a:t>
            </a:r>
            <a:r>
              <a:rPr lang="en-US" altLang="ko-KR"/>
              <a:t>– 2(</a:t>
            </a:r>
            <a:r>
              <a:rPr lang="ko-KR" altLang="en-US"/>
              <a:t>목록 노출 조건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200"/>
              <a:t>목록 조건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1.</a:t>
            </a:r>
            <a:r>
              <a:rPr lang="ko-KR" altLang="en-US" sz="1200"/>
              <a:t>다른사람이 작성한 글 노출</a:t>
            </a:r>
            <a:r>
              <a:rPr lang="en-US" altLang="ko-KR" sz="1200"/>
              <a:t>X</a:t>
            </a:r>
          </a:p>
          <a:p>
            <a:endParaRPr lang="en-US" altLang="ko-KR" sz="1200"/>
          </a:p>
          <a:p>
            <a:r>
              <a:rPr lang="ko-KR" altLang="en-US" sz="1200"/>
              <a:t>예</a:t>
            </a:r>
            <a:r>
              <a:rPr lang="en-US" altLang="ko-KR" sz="1200"/>
              <a:t>)</a:t>
            </a:r>
            <a:r>
              <a:rPr lang="ko-KR" altLang="en-US" sz="1200"/>
              <a:t>현재 김철수 로그인 이므로</a:t>
            </a:r>
            <a:endParaRPr lang="en-US" altLang="ko-KR" sz="1200"/>
          </a:p>
          <a:p>
            <a:r>
              <a:rPr lang="en-US" altLang="ko-KR" sz="1200"/>
              <a:t>1</a:t>
            </a:r>
            <a:r>
              <a:rPr lang="ko-KR" altLang="en-US" sz="1200"/>
              <a:t>번글 이외에 다른 글은 보이지 않음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2. </a:t>
            </a:r>
            <a:r>
              <a:rPr lang="ko-KR" altLang="en-US" sz="1200"/>
              <a:t>문서의 등록 및 결재 상태에 따라 변경됨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6446168" cy="278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1619672" y="2227589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2785079"/>
            <a:ext cx="6408712" cy="1008112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select - </a:t>
            </a:r>
            <a:r>
              <a:rPr lang="ko-KR" altLang="en-US">
                <a:solidFill>
                  <a:schemeClr val="tx1"/>
                </a:solidFill>
              </a:rPr>
              <a:t> 본인이 작성한것만 노출</a:t>
            </a:r>
          </a:p>
        </p:txBody>
      </p:sp>
      <p:sp>
        <p:nvSpPr>
          <p:cNvPr id="13" name="타원 12"/>
          <p:cNvSpPr/>
          <p:nvPr/>
        </p:nvSpPr>
        <p:spPr>
          <a:xfrm>
            <a:off x="5724128" y="2132856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7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결재등록 화면 </a:t>
            </a:r>
            <a:r>
              <a:rPr lang="en-US" altLang="ko-KR"/>
              <a:t>– 1(</a:t>
            </a:r>
            <a:r>
              <a:rPr lang="ko-KR" altLang="en-US"/>
              <a:t>전체화면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200"/>
              <a:t>등록 클릭 시 </a:t>
            </a:r>
            <a:endParaRPr lang="en-US" altLang="ko-KR" sz="1200"/>
          </a:p>
          <a:p>
            <a:r>
              <a:rPr lang="ko-KR" altLang="en-US" sz="1200"/>
              <a:t>전체화면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08720"/>
            <a:ext cx="4464496" cy="547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95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결재등록 화면 </a:t>
            </a:r>
            <a:r>
              <a:rPr lang="en-US" altLang="ko-KR"/>
              <a:t>– 2(</a:t>
            </a:r>
            <a:r>
              <a:rPr lang="ko-KR" altLang="en-US"/>
              <a:t>기본 정보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200"/>
              <a:t>* </a:t>
            </a:r>
            <a:r>
              <a:rPr lang="ko-KR" altLang="en-US" sz="1200"/>
              <a:t>글번호</a:t>
            </a:r>
            <a:r>
              <a:rPr lang="en-US" altLang="ko-KR" sz="1200"/>
              <a:t>, </a:t>
            </a:r>
            <a:r>
              <a:rPr lang="ko-KR" altLang="en-US" sz="1200"/>
              <a:t>작성자 </a:t>
            </a:r>
            <a:r>
              <a:rPr lang="en-US" altLang="ko-KR" sz="1200"/>
              <a:t>(</a:t>
            </a:r>
            <a:r>
              <a:rPr lang="ko-KR" altLang="en-US" sz="1200"/>
              <a:t>수정 </a:t>
            </a:r>
            <a:r>
              <a:rPr lang="en-US" altLang="ko-KR" sz="1200"/>
              <a:t>x)</a:t>
            </a:r>
          </a:p>
          <a:p>
            <a:endParaRPr lang="en-US" altLang="ko-KR" sz="1200"/>
          </a:p>
          <a:p>
            <a:r>
              <a:rPr lang="en-US" altLang="ko-KR" sz="1200"/>
              <a:t>1.</a:t>
            </a:r>
            <a:r>
              <a:rPr lang="ko-KR" altLang="en-US" sz="1200"/>
              <a:t>글번호 </a:t>
            </a:r>
            <a:r>
              <a:rPr lang="en-US" altLang="ko-KR" sz="1200"/>
              <a:t>: </a:t>
            </a:r>
            <a:r>
              <a:rPr lang="ko-KR" altLang="en-US" sz="1200"/>
              <a:t> 자동노출</a:t>
            </a:r>
            <a:endParaRPr lang="en-US" altLang="ko-KR" sz="1200"/>
          </a:p>
          <a:p>
            <a:r>
              <a:rPr lang="en-US" altLang="ko-KR" sz="1200"/>
              <a:t>(</a:t>
            </a:r>
            <a:r>
              <a:rPr lang="ko-KR" altLang="en-US" sz="1200"/>
              <a:t>전체 게시글 기준 번호 미리 가져오기</a:t>
            </a:r>
            <a:r>
              <a:rPr lang="en-US" altLang="ko-KR" sz="1200"/>
              <a:t>)</a:t>
            </a:r>
          </a:p>
          <a:p>
            <a:endParaRPr lang="en-US" altLang="ko-KR" sz="1200"/>
          </a:p>
          <a:p>
            <a:r>
              <a:rPr lang="en-US" altLang="ko-KR" sz="1200" b="1"/>
              <a:t>*</a:t>
            </a:r>
            <a:r>
              <a:rPr lang="ko-KR" altLang="en-US" sz="1200" b="1"/>
              <a:t>예</a:t>
            </a:r>
            <a:r>
              <a:rPr lang="en-US" altLang="ko-KR" sz="1200" b="1"/>
              <a:t>) </a:t>
            </a:r>
            <a:r>
              <a:rPr lang="ko-KR" altLang="en-US" sz="1200" b="1"/>
              <a:t>현재 내가 </a:t>
            </a:r>
            <a:r>
              <a:rPr lang="en-US" altLang="ko-KR" sz="1200" b="1"/>
              <a:t>1</a:t>
            </a:r>
            <a:r>
              <a:rPr lang="ko-KR" altLang="en-US" sz="1200" b="1"/>
              <a:t>번을 등록했고</a:t>
            </a:r>
            <a:r>
              <a:rPr lang="en-US" altLang="ko-KR" sz="1200" b="1"/>
              <a:t>, </a:t>
            </a:r>
            <a:r>
              <a:rPr lang="ko-KR" altLang="en-US" sz="1200" b="1"/>
              <a:t>전체 목록이 </a:t>
            </a:r>
            <a:r>
              <a:rPr lang="en-US" altLang="ko-KR" sz="1200" b="1"/>
              <a:t>5</a:t>
            </a:r>
            <a:r>
              <a:rPr lang="ko-KR" altLang="en-US" sz="1200" b="1"/>
              <a:t>번까지 등록되어 있다면 </a:t>
            </a:r>
            <a:r>
              <a:rPr lang="en-US" altLang="ko-KR" sz="1200" b="1"/>
              <a:t>6</a:t>
            </a:r>
            <a:r>
              <a:rPr lang="ko-KR" altLang="en-US" sz="1200" b="1"/>
              <a:t> 자동세팅</a:t>
            </a:r>
            <a:endParaRPr lang="en-US" altLang="ko-KR" sz="1200" b="1"/>
          </a:p>
          <a:p>
            <a:endParaRPr lang="en-US" altLang="ko-KR" sz="1200"/>
          </a:p>
          <a:p>
            <a:r>
              <a:rPr lang="en-US" altLang="ko-KR" sz="1200"/>
              <a:t>2. </a:t>
            </a:r>
            <a:r>
              <a:rPr lang="ko-KR" altLang="en-US" sz="1200"/>
              <a:t>로그인한 정보 기준으로 작성자 이름 자동세팅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3. </a:t>
            </a:r>
            <a:r>
              <a:rPr lang="ko-KR" altLang="en-US" sz="1200"/>
              <a:t>제목 및 내용 필수입력 체크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4.</a:t>
            </a:r>
            <a:r>
              <a:rPr lang="ko-KR" altLang="en-US" sz="1200"/>
              <a:t>버튼제어</a:t>
            </a:r>
            <a:endParaRPr lang="en-US" altLang="ko-KR" sz="1200"/>
          </a:p>
          <a:p>
            <a:r>
              <a:rPr lang="ko-KR" altLang="en-US" sz="1200"/>
              <a:t>취소</a:t>
            </a:r>
            <a:r>
              <a:rPr lang="en-US" altLang="ko-KR" sz="1200"/>
              <a:t>, </a:t>
            </a:r>
            <a:r>
              <a:rPr lang="ko-KR" altLang="en-US" sz="1200"/>
              <a:t>임시저장</a:t>
            </a:r>
            <a:r>
              <a:rPr lang="en-US" altLang="ko-KR" sz="1200"/>
              <a:t>, </a:t>
            </a:r>
            <a:r>
              <a:rPr lang="ko-KR" altLang="en-US" sz="1200"/>
              <a:t>결재 버튼만 노출</a:t>
            </a:r>
            <a:endParaRPr lang="en-US" altLang="ko-KR" sz="1200"/>
          </a:p>
          <a:p>
            <a:pPr marL="171450" indent="-171450">
              <a:buFont typeface="Arial" charset="0"/>
              <a:buChar char="•"/>
            </a:pPr>
            <a:endParaRPr lang="en-US" altLang="ko-KR" sz="1200"/>
          </a:p>
          <a:p>
            <a:r>
              <a:rPr lang="ko-KR" altLang="en-US" sz="1200"/>
              <a:t>모든버튼 클릭시 프로세스 처리 후 결재목록으로 이동</a:t>
            </a:r>
            <a:endParaRPr lang="en-US" altLang="ko-KR" sz="1200"/>
          </a:p>
          <a:p>
            <a:pPr marL="171450" indent="-171450">
              <a:buFont typeface="Arial" charset="0"/>
              <a:buChar char="•"/>
            </a:pPr>
            <a:endParaRPr lang="en-US" altLang="ko-KR" sz="1200"/>
          </a:p>
          <a:p>
            <a:endParaRPr lang="ko-KR" altLang="en-US" sz="12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5688632" cy="445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1439652" y="270892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439652" y="3162347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39652" y="378904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076056" y="554569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4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1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결재등록 화면 </a:t>
            </a:r>
            <a:r>
              <a:rPr lang="en-US" altLang="ko-KR"/>
              <a:t>– 3(</a:t>
            </a:r>
            <a:r>
              <a:rPr lang="ko-KR" altLang="en-US"/>
              <a:t>문서상태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200"/>
              <a:t>1.</a:t>
            </a:r>
            <a:r>
              <a:rPr lang="ko-KR" altLang="en-US" sz="1200"/>
              <a:t>처음 문서작성시 문서 작성중</a:t>
            </a:r>
            <a:r>
              <a:rPr lang="en-US" altLang="ko-KR" sz="1200"/>
              <a:t>.. </a:t>
            </a:r>
            <a:r>
              <a:rPr lang="ko-KR" altLang="en-US" sz="1200"/>
              <a:t>으로 노출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2.</a:t>
            </a:r>
            <a:r>
              <a:rPr lang="ko-KR" altLang="en-US" sz="1200"/>
              <a:t>문서의 결재에 따라서 히스토리목록 출력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3.</a:t>
            </a:r>
            <a:r>
              <a:rPr lang="ko-KR" altLang="en-US" sz="1200"/>
              <a:t>히스토리번호는 각 문서마다 </a:t>
            </a:r>
            <a:r>
              <a:rPr lang="en-US" altLang="ko-KR" sz="1200"/>
              <a:t>1</a:t>
            </a:r>
            <a:r>
              <a:rPr lang="ko-KR" altLang="en-US" sz="1200"/>
              <a:t>번부터 시작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6048672" cy="433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2915816" y="2556574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19854" y="3861048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39552" y="306896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5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64704"/>
            <a:ext cx="4939840" cy="54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결재처리 화면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200"/>
              <a:t>1.</a:t>
            </a:r>
            <a:r>
              <a:rPr lang="ko-KR" altLang="en-US" sz="1200"/>
              <a:t>결재상태</a:t>
            </a:r>
            <a:endParaRPr lang="en-US" altLang="ko-KR" sz="1200"/>
          </a:p>
          <a:p>
            <a:r>
              <a:rPr lang="ko-KR" altLang="en-US" sz="1200"/>
              <a:t>현재 문서의 결재상태에 따라 </a:t>
            </a:r>
            <a:r>
              <a:rPr lang="en-US" altLang="ko-KR" sz="1200"/>
              <a:t>checked </a:t>
            </a:r>
            <a:r>
              <a:rPr lang="ko-KR" altLang="en-US" sz="1200"/>
              <a:t>상태 결정</a:t>
            </a:r>
            <a:endParaRPr lang="en-US" altLang="ko-KR" sz="1200"/>
          </a:p>
          <a:p>
            <a:r>
              <a:rPr lang="en-US" altLang="ko-KR" sz="1200"/>
              <a:t>Checkbox</a:t>
            </a:r>
            <a:r>
              <a:rPr lang="ko-KR" altLang="en-US" sz="1200"/>
              <a:t>는 기본 </a:t>
            </a:r>
            <a:r>
              <a:rPr lang="en-US" altLang="ko-KR" sz="1200"/>
              <a:t>disabled</a:t>
            </a:r>
          </a:p>
          <a:p>
            <a:endParaRPr lang="en-US" altLang="ko-KR" sz="1200"/>
          </a:p>
          <a:p>
            <a:r>
              <a:rPr lang="en-US" altLang="ko-KR" sz="1200"/>
              <a:t>2.</a:t>
            </a:r>
            <a:r>
              <a:rPr lang="ko-KR" altLang="en-US" sz="1200"/>
              <a:t>결재화면은 제목</a:t>
            </a:r>
            <a:r>
              <a:rPr lang="en-US" altLang="ko-KR" sz="1200"/>
              <a:t>, </a:t>
            </a:r>
            <a:r>
              <a:rPr lang="ko-KR" altLang="en-US" sz="1200"/>
              <a:t>내용 수정불가 읽기만 가능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3.</a:t>
            </a:r>
            <a:r>
              <a:rPr lang="ko-KR" altLang="en-US" sz="1200"/>
              <a:t>버튼제어</a:t>
            </a:r>
            <a:endParaRPr lang="en-US" altLang="ko-KR" sz="1200"/>
          </a:p>
          <a:p>
            <a:r>
              <a:rPr lang="en-US" altLang="ko-KR" sz="1200"/>
              <a:t>* </a:t>
            </a:r>
            <a:r>
              <a:rPr lang="ko-KR" altLang="en-US" sz="1200"/>
              <a:t>취소</a:t>
            </a:r>
            <a:r>
              <a:rPr lang="en-US" altLang="ko-KR" sz="1200"/>
              <a:t>, </a:t>
            </a:r>
            <a:r>
              <a:rPr lang="ko-KR" altLang="en-US" sz="1200"/>
              <a:t>반려</a:t>
            </a:r>
            <a:r>
              <a:rPr lang="en-US" altLang="ko-KR" sz="1200"/>
              <a:t>, </a:t>
            </a:r>
            <a:r>
              <a:rPr lang="ko-KR" altLang="en-US" sz="1200"/>
              <a:t>결재 버튼만 노출</a:t>
            </a:r>
            <a:endParaRPr lang="en-US" altLang="ko-KR" sz="1200"/>
          </a:p>
          <a:p>
            <a:pPr marL="171450" indent="-171450">
              <a:buFont typeface="Arial" charset="0"/>
              <a:buChar char="•"/>
            </a:pPr>
            <a:endParaRPr lang="en-US" altLang="ko-KR" sz="1200"/>
          </a:p>
          <a:p>
            <a:r>
              <a:rPr lang="ko-KR" altLang="en-US" sz="1200"/>
              <a:t>모든버튼 클릭시 프로세스 처리 후 결재목록으로 이동</a:t>
            </a:r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</p:txBody>
      </p:sp>
      <p:sp>
        <p:nvSpPr>
          <p:cNvPr id="6" name="타원 5"/>
          <p:cNvSpPr/>
          <p:nvPr/>
        </p:nvSpPr>
        <p:spPr>
          <a:xfrm>
            <a:off x="2123728" y="1700808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331640" y="3573016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868144" y="558924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0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497</Words>
  <Application>Microsoft Office PowerPoint</Application>
  <PresentationFormat>화면 슬라이드 쇼(4:3)</PresentationFormat>
  <Paragraphs>117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전자결재 시스템</vt:lpstr>
      <vt:lpstr>메인화면</vt:lpstr>
      <vt:lpstr>로그인 화면</vt:lpstr>
      <vt:lpstr>결재목록 화면 – 1(로그인 성공시)</vt:lpstr>
      <vt:lpstr>결재목록 화면 – 2(목록 노출 조건)</vt:lpstr>
      <vt:lpstr>결재등록 화면 – 1(전체화면)</vt:lpstr>
      <vt:lpstr>결재등록 화면 – 2(기본 정보)</vt:lpstr>
      <vt:lpstr>결재등록 화면 – 3(문서상태)</vt:lpstr>
      <vt:lpstr>결재처리 화면</vt:lpstr>
      <vt:lpstr>업무 적용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vip</dc:creator>
  <cp:lastModifiedBy>user</cp:lastModifiedBy>
  <cp:revision>22</cp:revision>
  <dcterms:created xsi:type="dcterms:W3CDTF">2025-09-27T10:07:46Z</dcterms:created>
  <dcterms:modified xsi:type="dcterms:W3CDTF">2025-09-30T00:12:21Z</dcterms:modified>
</cp:coreProperties>
</file>