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485B-627F-4117-8C1D-D35F1E68D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事务处理原理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56719-642C-4D53-82E4-C25DBFA6D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20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2F94-84F1-447B-BB42-50946682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11A77-90B3-486B-A93F-D28B746FD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916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6A08-52B0-4643-9765-22DBE0D3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原子性、一致性、隔离性和持久性（</a:t>
            </a:r>
            <a:r>
              <a:rPr lang="en-US" altLang="zh-CN" dirty="0"/>
              <a:t>ACID</a:t>
            </a:r>
            <a:r>
              <a:rPr lang="zh-CN" altLang="en-US" dirty="0"/>
              <a:t>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12526-F09F-4D8A-9361-6EC65039E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13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364C-B5E7-4A6F-9CB6-67F86BD5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两阶段提交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1B5CF-63EE-4C43-9E89-082460585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410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18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Celestial</vt:lpstr>
      <vt:lpstr>事务处理原理</vt:lpstr>
      <vt:lpstr>基础</vt:lpstr>
      <vt:lpstr>原子性、一致性、隔离性和持久性（ACID）</vt:lpstr>
      <vt:lpstr>两阶段提交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事务处理原理</dc:title>
  <dc:creator>cat raccoon</dc:creator>
  <cp:lastModifiedBy>cat raccoon</cp:lastModifiedBy>
  <cp:revision>4</cp:revision>
  <dcterms:created xsi:type="dcterms:W3CDTF">2018-09-26T06:33:18Z</dcterms:created>
  <dcterms:modified xsi:type="dcterms:W3CDTF">2018-09-26T07:41:42Z</dcterms:modified>
</cp:coreProperties>
</file>