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399729"/>
            <a:ext cx="9144000" cy="1405535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0">
                <a:schemeClr val="bg1">
                  <a:alpha val="0"/>
                </a:schemeClr>
              </a:gs>
              <a:gs pos="32000">
                <a:schemeClr val="bg1">
                  <a:alpha val="80000"/>
                </a:schemeClr>
              </a:gs>
              <a:gs pos="68000">
                <a:schemeClr val="bg1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16993" y="6113174"/>
            <a:ext cx="1110013" cy="272795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0" y="515719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0" y="458112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358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33</cp:revision>
  <dcterms:created xsi:type="dcterms:W3CDTF">2014-04-01T16:35:38Z</dcterms:created>
  <dcterms:modified xsi:type="dcterms:W3CDTF">2016-03-22T00:24:28Z</dcterms:modified>
</cp:coreProperties>
</file>