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0" autoAdjust="0"/>
    <p:restoredTop sz="86353" autoAdjust="0"/>
  </p:normalViewPr>
  <p:slideViewPr>
    <p:cSldViewPr>
      <p:cViewPr>
        <p:scale>
          <a:sx n="70" d="100"/>
          <a:sy n="70" d="100"/>
        </p:scale>
        <p:origin x="-114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D5DCFA-2CA2-4AD0-A4CC-A37759CDB55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5CAE834-EAF3-4D76-BBFF-3CC5250A1008}" type="datetimeFigureOut">
              <a:rPr lang="en-GB" smtClean="0"/>
              <a:t>24/04/2022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Coffee</a:t>
            </a:r>
            <a:r>
              <a:rPr lang="en-GB" baseline="0" dirty="0" smtClean="0"/>
              <a:t> I</a:t>
            </a:r>
            <a:r>
              <a:rPr lang="en-GB" dirty="0" smtClean="0"/>
              <a:t>s Nice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Here are the reasons why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2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Coffee </a:t>
            </a:r>
            <a:r>
              <a:rPr lang="en-GB" dirty="0" err="1" smtClean="0"/>
              <a:t>Coffee</a:t>
            </a:r>
            <a:r>
              <a:rPr lang="en-GB" dirty="0" smtClean="0"/>
              <a:t> </a:t>
            </a:r>
            <a:r>
              <a:rPr lang="en-GB" dirty="0" err="1" smtClean="0"/>
              <a:t>Coffee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warms you up </a:t>
            </a:r>
          </a:p>
          <a:p>
            <a:r>
              <a:rPr lang="en-GB" dirty="0" smtClean="0"/>
              <a:t>It wakes you up </a:t>
            </a:r>
          </a:p>
          <a:p>
            <a:r>
              <a:rPr lang="en-GB" dirty="0" smtClean="0"/>
              <a:t>It makes you more alert </a:t>
            </a:r>
          </a:p>
          <a:p>
            <a:r>
              <a:rPr lang="en-GB" dirty="0" smtClean="0"/>
              <a:t>It smells nice </a:t>
            </a:r>
          </a:p>
          <a:p>
            <a:r>
              <a:rPr lang="en-GB" dirty="0" smtClean="0"/>
              <a:t>It has health benefits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2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health benefits of coffee?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3"/>
          <a:stretch/>
        </p:blipFill>
        <p:spPr>
          <a:xfrm>
            <a:off x="3491880" y="1988841"/>
            <a:ext cx="2076450" cy="1783060"/>
          </a:xfrm>
        </p:spPr>
      </p:pic>
      <p:sp>
        <p:nvSpPr>
          <p:cNvPr id="5" name="TextBox 4"/>
          <p:cNvSpPr txBox="1"/>
          <p:nvPr/>
        </p:nvSpPr>
        <p:spPr>
          <a:xfrm>
            <a:off x="323528" y="42300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Coffee contains caffeine which stimulates your nervous system and makes you feel  more alert and therefore less fatigued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health benefits of coffee?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"/>
          <a:stretch/>
        </p:blipFill>
        <p:spPr>
          <a:xfrm>
            <a:off x="2771800" y="1700808"/>
            <a:ext cx="3456384" cy="2980049"/>
          </a:xfrm>
        </p:spPr>
      </p:pic>
      <p:sp>
        <p:nvSpPr>
          <p:cNvPr id="5" name="TextBox 4"/>
          <p:cNvSpPr txBox="1"/>
          <p:nvPr/>
        </p:nvSpPr>
        <p:spPr>
          <a:xfrm>
            <a:off x="2051720" y="501317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 studies show that  drinking coffee can benefit your heart health.  One study showed a 15% drop in the risk of heart disease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28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health benefits of coffee?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2060848"/>
            <a:ext cx="3022600" cy="3096344"/>
          </a:xfrm>
        </p:spPr>
      </p:pic>
      <p:sp>
        <p:nvSpPr>
          <p:cNvPr id="6" name="TextBox 5"/>
          <p:cNvSpPr txBox="1"/>
          <p:nvPr/>
        </p:nvSpPr>
        <p:spPr>
          <a:xfrm>
            <a:off x="1691680" y="5373216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Coffee can improve your performance and energy levels. Studies have linked coffee to improved performance and  speed.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6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for balance…..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Coffee can be very expensive, especially take out coffee! </a:t>
            </a:r>
          </a:p>
          <a:p>
            <a:r>
              <a:rPr lang="en-GB" dirty="0" smtClean="0"/>
              <a:t>Coffee can have lots of calories if you choose options with full fat milk, sugar and syrups  which is bad for you if not in moderation </a:t>
            </a:r>
            <a:r>
              <a:rPr lang="en-GB" dirty="0" smtClean="0">
                <a:sym typeface="Wingdings" panose="05000000000000000000" pitchFamily="2" charset="2"/>
              </a:rPr>
              <a:t>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Too much caffeine can exacerbate anxiety and cause insomnia  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My Favourite Coffee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340768"/>
            <a:ext cx="4896544" cy="7200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 smtClean="0"/>
              <a:t>My favourite coffee shop is ….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888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Favourite Coffee…..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1556792"/>
            <a:ext cx="2304256" cy="1108720"/>
          </a:xfrm>
        </p:spPr>
        <p:txBody>
          <a:bodyPr/>
          <a:lstStyle/>
          <a:p>
            <a:pPr marL="114300" indent="0" algn="ctr">
              <a:buNone/>
            </a:pPr>
            <a:r>
              <a:rPr lang="en-GB" dirty="0" smtClean="0"/>
              <a:t>My favourite drink is …..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49759"/>
            <a:ext cx="3840427" cy="201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5148307"/>
            <a:ext cx="238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lovely cappuccino  </a:t>
            </a:r>
            <a:r>
              <a:rPr lang="en-GB" dirty="0" smtClean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6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END.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8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443</TotalTime>
  <Words>194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Coffee Is Nice</vt:lpstr>
      <vt:lpstr>Coffee Coffee Coffee</vt:lpstr>
      <vt:lpstr>What are the health benefits of coffee?</vt:lpstr>
      <vt:lpstr>What are the health benefits of coffee? </vt:lpstr>
      <vt:lpstr>What are the health benefits of coffee?</vt:lpstr>
      <vt:lpstr>And for balance….. </vt:lpstr>
      <vt:lpstr>My Favourite Coffee </vt:lpstr>
      <vt:lpstr>My Favourite Coffee…..</vt:lpstr>
      <vt:lpstr>THE END.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Ferris</dc:creator>
  <cp:lastModifiedBy>Anon</cp:lastModifiedBy>
  <cp:revision>11</cp:revision>
  <dcterms:created xsi:type="dcterms:W3CDTF">2022-02-24T08:17:13Z</dcterms:created>
  <dcterms:modified xsi:type="dcterms:W3CDTF">2022-04-24T12:43:06Z</dcterms:modified>
</cp:coreProperties>
</file>