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5dffadfb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5dffadfb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5dffadfb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5dffadfb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5dffadfb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5dffadfb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Clémence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5dffadfb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5dffadfb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5dffadfb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5dffadfb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Clémence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5dffadfb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5dffadfb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Market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Project week 3</a:t>
            </a:r>
            <a:endParaRPr sz="4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Clemence and Rachad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7005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Description of the dataset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916550" y="1038100"/>
            <a:ext cx="5620200" cy="4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</a:rPr>
              <a:t>Data to study a new market:</a:t>
            </a:r>
            <a:endParaRPr b="1" sz="19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Gender 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Marital status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Age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Graduation status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Profession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Work Experience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Spending score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Family size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Categories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Process - created plan for data preparation 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82250"/>
            <a:ext cx="86502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Char char="➔"/>
            </a:pPr>
            <a:r>
              <a:rPr b="1" lang="en" sz="1395">
                <a:solidFill>
                  <a:srgbClr val="000000"/>
                </a:solidFill>
              </a:rPr>
              <a:t>Python</a:t>
            </a:r>
            <a:r>
              <a:rPr lang="en" sz="1395">
                <a:solidFill>
                  <a:srgbClr val="000000"/>
                </a:solidFill>
              </a:rPr>
              <a:t> functions for data cleaning (Pandas library)</a:t>
            </a:r>
            <a:endParaRPr sz="1395">
              <a:solidFill>
                <a:srgbClr val="000000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Char char="●"/>
            </a:pPr>
            <a:r>
              <a:rPr lang="en" sz="1395">
                <a:solidFill>
                  <a:srgbClr val="000000"/>
                </a:solidFill>
              </a:rPr>
              <a:t>Change some characters : Capitalized some lettres</a:t>
            </a:r>
            <a:endParaRPr sz="1395">
              <a:solidFill>
                <a:srgbClr val="000000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Char char="●"/>
            </a:pPr>
            <a:r>
              <a:rPr lang="en" sz="1395">
                <a:solidFill>
                  <a:srgbClr val="000000"/>
                </a:solidFill>
              </a:rPr>
              <a:t>Missing values : 6 out of 10 columns</a:t>
            </a:r>
            <a:endParaRPr sz="1395">
              <a:solidFill>
                <a:srgbClr val="000000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Char char="●"/>
            </a:pPr>
            <a:r>
              <a:rPr lang="en" sz="1395">
                <a:solidFill>
                  <a:srgbClr val="000000"/>
                </a:solidFill>
              </a:rPr>
              <a:t>Type of data : We changed the type of data in columns</a:t>
            </a:r>
            <a:endParaRPr sz="1395">
              <a:solidFill>
                <a:srgbClr val="000000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Char char="●"/>
            </a:pPr>
            <a:r>
              <a:rPr lang="en" sz="1395">
                <a:solidFill>
                  <a:srgbClr val="000000"/>
                </a:solidFill>
              </a:rPr>
              <a:t>Duplicates : No duplicates in the rows or ID</a:t>
            </a:r>
            <a:r>
              <a:rPr lang="en" sz="1395">
                <a:solidFill>
                  <a:srgbClr val="000000"/>
                </a:solidFill>
              </a:rPr>
              <a:t>s</a:t>
            </a:r>
            <a:endParaRPr sz="1395">
              <a:solidFill>
                <a:srgbClr val="000000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Char char="●"/>
            </a:pPr>
            <a:r>
              <a:rPr lang="en" sz="1395">
                <a:solidFill>
                  <a:srgbClr val="000000"/>
                </a:solidFill>
              </a:rPr>
              <a:t>Low variance and outliers : No low </a:t>
            </a:r>
            <a:r>
              <a:rPr lang="en" sz="1395">
                <a:solidFill>
                  <a:srgbClr val="000000"/>
                </a:solidFill>
              </a:rPr>
              <a:t>variance columns and outliers were kept </a:t>
            </a:r>
            <a:endParaRPr sz="1395">
              <a:solidFill>
                <a:srgbClr val="000000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Char char="●"/>
            </a:pPr>
            <a:r>
              <a:rPr lang="en" sz="1395">
                <a:solidFill>
                  <a:srgbClr val="000000"/>
                </a:solidFill>
              </a:rPr>
              <a:t>Evaluate the incoherence between columns: "Age and Profession", "Age and Work experience", "Graduated and Profession".</a:t>
            </a:r>
            <a:endParaRPr sz="1395">
              <a:solidFill>
                <a:srgbClr val="000000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95"/>
              <a:buChar char="➔"/>
            </a:pPr>
            <a:r>
              <a:rPr b="1" lang="en" sz="1395">
                <a:solidFill>
                  <a:srgbClr val="000000"/>
                </a:solidFill>
              </a:rPr>
              <a:t>MYSQL</a:t>
            </a:r>
            <a:r>
              <a:rPr lang="en" sz="1395">
                <a:solidFill>
                  <a:srgbClr val="000000"/>
                </a:solidFill>
              </a:rPr>
              <a:t> : export data from Python to Mysql using sqlalchemy</a:t>
            </a:r>
            <a:endParaRPr sz="139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95">
                <a:solidFill>
                  <a:srgbClr val="000000"/>
                </a:solidFill>
              </a:rPr>
              <a:t>Applied analysis on the cleaned data </a:t>
            </a:r>
            <a:endParaRPr sz="139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Challenges and Learnings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-&gt; Managing the missing values (in the right order)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-&gt; Identify and understand the incoherences : pivot table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-&gt; Do SQL queries from Python Notebook  :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sqlalchemy        but    SQL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950" y="1668426"/>
            <a:ext cx="7672683" cy="8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2865425" y="3630700"/>
            <a:ext cx="400500" cy="391500"/>
          </a:xfrm>
          <a:prstGeom prst="mathPlus">
            <a:avLst>
              <a:gd fmla="val 23520" name="adj1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5374875" y="3595100"/>
            <a:ext cx="444900" cy="391500"/>
          </a:xfrm>
          <a:prstGeom prst="mathMinus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Incoherence in the data</a:t>
            </a:r>
            <a:endParaRPr>
              <a:solidFill>
                <a:srgbClr val="990000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00" y="1620075"/>
            <a:ext cx="1717950" cy="31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3500" y="1620050"/>
            <a:ext cx="4260300" cy="326729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428088" y="1149800"/>
            <a:ext cx="19341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80"/>
              <a:t>Graduated and profession</a:t>
            </a:r>
            <a:endParaRPr sz="1580"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918788" y="1149788"/>
            <a:ext cx="19341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80"/>
              <a:t>age</a:t>
            </a:r>
            <a:r>
              <a:rPr lang="en" sz="1580"/>
              <a:t> and work experience</a:t>
            </a:r>
            <a:endParaRPr sz="158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6755725" y="2571750"/>
            <a:ext cx="2216700" cy="16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95">
                <a:solidFill>
                  <a:srgbClr val="000000"/>
                </a:solidFill>
              </a:rPr>
              <a:t>Incoherent columns:</a:t>
            </a:r>
            <a:r>
              <a:rPr lang="en" sz="995">
                <a:solidFill>
                  <a:srgbClr val="000000"/>
                </a:solidFill>
              </a:rPr>
              <a:t> Graduated and Work Experience </a:t>
            </a:r>
            <a:endParaRPr sz="995">
              <a:solidFill>
                <a:srgbClr val="000000"/>
              </a:solidFill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995">
                <a:solidFill>
                  <a:srgbClr val="000000"/>
                </a:solidFill>
              </a:rPr>
              <a:t>Not considered for the analysis</a:t>
            </a:r>
            <a:r>
              <a:rPr lang="en" sz="995">
                <a:solidFill>
                  <a:srgbClr val="000000"/>
                </a:solidFill>
              </a:rPr>
              <a:t>  </a:t>
            </a:r>
            <a:endParaRPr sz="99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Results mysql</a:t>
            </a:r>
            <a:r>
              <a:rPr lang="en"/>
              <a:t> </a:t>
            </a:r>
            <a:r>
              <a:rPr lang="en">
                <a:solidFill>
                  <a:srgbClr val="990000"/>
                </a:solidFill>
              </a:rPr>
              <a:t>analysis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551975" y="1349625"/>
            <a:ext cx="2135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/>
              <a:t>What is the gender repartition for each profession?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5895950" y="240925"/>
            <a:ext cx="2477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/>
              <a:t>What is the profession repartition in the extreme Spending_Score groups ?</a:t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40723" l="0" r="0" t="0"/>
          <a:stretch/>
        </p:blipFill>
        <p:spPr>
          <a:xfrm>
            <a:off x="2733500" y="1349625"/>
            <a:ext cx="2135400" cy="331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524" y="1187225"/>
            <a:ext cx="2309450" cy="34757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723025" y="3461625"/>
            <a:ext cx="2135400" cy="41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733500" y="4689825"/>
            <a:ext cx="2135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/>
              <a:t>…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6020550" y="4689825"/>
            <a:ext cx="2135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/>
              <a:t>…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5933525" y="3070075"/>
            <a:ext cx="2262300" cy="84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5957100" y="1816475"/>
            <a:ext cx="2262300" cy="41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Results mysql</a:t>
            </a:r>
            <a:r>
              <a:rPr lang="en"/>
              <a:t> </a:t>
            </a:r>
            <a:r>
              <a:rPr lang="en">
                <a:solidFill>
                  <a:srgbClr val="990000"/>
                </a:solidFill>
              </a:rPr>
              <a:t>analysis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17275" y="1345475"/>
            <a:ext cx="2354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/>
              <a:t>What is the gender repartition depending on the Spending_Score ?</a:t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769900" y="2984450"/>
            <a:ext cx="1801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/>
              <a:t>What is the average age according to the marital status ?</a:t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875" y="1134325"/>
            <a:ext cx="2373643" cy="14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4875" y="2788675"/>
            <a:ext cx="2354415" cy="14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5804525" y="675600"/>
            <a:ext cx="2925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/>
              <a:t>What is the average age according to the Spending_Score and the Gender ?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7512" y="1670287"/>
            <a:ext cx="2799325" cy="21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