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5dffadfb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5dffadfb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5dffadfb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5dffadfb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5dffadfb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5dffadfb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Clémence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5dffadfb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5dffadfb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5dffadfb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5dffadfb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Clémence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5dffadfb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5dffadfb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Market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Project week 3</a:t>
            </a:r>
            <a:endParaRPr sz="4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Clemence and Rachad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48025" y="743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Description of the dataset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976150" y="950675"/>
            <a:ext cx="5620200" cy="4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</a:rPr>
              <a:t>   Columns</a:t>
            </a:r>
            <a:endParaRPr b="1"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Gender 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Marital status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Age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Graduation status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Profession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Work Experience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Spending score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Family size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Categories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53300" y="950675"/>
            <a:ext cx="4418700" cy="17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</a:rPr>
              <a:t>Dataset to study a new market: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9 columns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2627 rows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77" y="2421050"/>
            <a:ext cx="3421500" cy="25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Process - created plan for data preparation 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82250"/>
            <a:ext cx="86502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➔"/>
            </a:pPr>
            <a:r>
              <a:rPr b="1" lang="en" sz="1395">
                <a:solidFill>
                  <a:srgbClr val="000000"/>
                </a:solidFill>
              </a:rPr>
              <a:t>Python</a:t>
            </a:r>
            <a:r>
              <a:rPr lang="en" sz="1395">
                <a:solidFill>
                  <a:srgbClr val="000000"/>
                </a:solidFill>
              </a:rPr>
              <a:t> functions for data cleaning (Pandas library)</a:t>
            </a:r>
            <a:endParaRPr sz="1395">
              <a:solidFill>
                <a:srgbClr val="000000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●"/>
            </a:pPr>
            <a:r>
              <a:rPr lang="en" sz="1395">
                <a:solidFill>
                  <a:srgbClr val="000000"/>
                </a:solidFill>
              </a:rPr>
              <a:t>Change some characters : </a:t>
            </a:r>
            <a:r>
              <a:rPr lang="en" sz="1395">
                <a:solidFill>
                  <a:srgbClr val="666666"/>
                </a:solidFill>
              </a:rPr>
              <a:t>Capitalized some letters</a:t>
            </a:r>
            <a:endParaRPr sz="1395">
              <a:solidFill>
                <a:srgbClr val="666666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●"/>
            </a:pPr>
            <a:r>
              <a:rPr lang="en" sz="1395">
                <a:solidFill>
                  <a:srgbClr val="000000"/>
                </a:solidFill>
              </a:rPr>
              <a:t>Missing values : </a:t>
            </a:r>
            <a:r>
              <a:rPr lang="en" sz="1395">
                <a:solidFill>
                  <a:srgbClr val="666666"/>
                </a:solidFill>
              </a:rPr>
              <a:t>6 out of 10 columns</a:t>
            </a:r>
            <a:endParaRPr sz="1395">
              <a:solidFill>
                <a:srgbClr val="666666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●"/>
            </a:pPr>
            <a:r>
              <a:rPr lang="en" sz="1395">
                <a:solidFill>
                  <a:srgbClr val="000000"/>
                </a:solidFill>
              </a:rPr>
              <a:t>Type of data : </a:t>
            </a:r>
            <a:r>
              <a:rPr lang="en" sz="1395">
                <a:solidFill>
                  <a:srgbClr val="666666"/>
                </a:solidFill>
              </a:rPr>
              <a:t>We changed the type of data in 2 columns</a:t>
            </a:r>
            <a:endParaRPr sz="1395">
              <a:solidFill>
                <a:srgbClr val="666666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●"/>
            </a:pPr>
            <a:r>
              <a:rPr lang="en" sz="1395">
                <a:solidFill>
                  <a:srgbClr val="000000"/>
                </a:solidFill>
              </a:rPr>
              <a:t>Duplicates : </a:t>
            </a:r>
            <a:r>
              <a:rPr lang="en" sz="1395">
                <a:solidFill>
                  <a:srgbClr val="666666"/>
                </a:solidFill>
              </a:rPr>
              <a:t>No duplicates in the rows or ID</a:t>
            </a:r>
            <a:r>
              <a:rPr lang="en" sz="1395">
                <a:solidFill>
                  <a:srgbClr val="666666"/>
                </a:solidFill>
              </a:rPr>
              <a:t>s</a:t>
            </a:r>
            <a:endParaRPr sz="1395">
              <a:solidFill>
                <a:srgbClr val="666666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●"/>
            </a:pPr>
            <a:r>
              <a:rPr lang="en" sz="1395">
                <a:solidFill>
                  <a:srgbClr val="000000"/>
                </a:solidFill>
              </a:rPr>
              <a:t>Low variance and outliers : </a:t>
            </a:r>
            <a:r>
              <a:rPr lang="en" sz="1395">
                <a:solidFill>
                  <a:srgbClr val="666666"/>
                </a:solidFill>
              </a:rPr>
              <a:t>No low </a:t>
            </a:r>
            <a:r>
              <a:rPr lang="en" sz="1395">
                <a:solidFill>
                  <a:srgbClr val="666666"/>
                </a:solidFill>
              </a:rPr>
              <a:t>variance columns and outliers were kept</a:t>
            </a:r>
            <a:r>
              <a:rPr lang="en" sz="1395">
                <a:solidFill>
                  <a:srgbClr val="000000"/>
                </a:solidFill>
              </a:rPr>
              <a:t> </a:t>
            </a:r>
            <a:endParaRPr sz="1395">
              <a:solidFill>
                <a:srgbClr val="000000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●"/>
            </a:pPr>
            <a:r>
              <a:rPr lang="en" sz="1395">
                <a:solidFill>
                  <a:srgbClr val="000000"/>
                </a:solidFill>
              </a:rPr>
              <a:t>Evaluate the incoherence between columns: </a:t>
            </a:r>
            <a:r>
              <a:rPr lang="en" sz="1395">
                <a:solidFill>
                  <a:srgbClr val="666666"/>
                </a:solidFill>
              </a:rPr>
              <a:t>"Age and Work experience", "Graduated and Profession".</a:t>
            </a:r>
            <a:endParaRPr sz="1395">
              <a:solidFill>
                <a:srgbClr val="666666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95"/>
              <a:buChar char="➔"/>
            </a:pPr>
            <a:r>
              <a:rPr b="1" lang="en" sz="1395">
                <a:solidFill>
                  <a:srgbClr val="000000"/>
                </a:solidFill>
              </a:rPr>
              <a:t>MYSQL</a:t>
            </a:r>
            <a:r>
              <a:rPr lang="en" sz="1395">
                <a:solidFill>
                  <a:srgbClr val="000000"/>
                </a:solidFill>
              </a:rPr>
              <a:t> : export data from Python to Mysql using sqlalchemy</a:t>
            </a:r>
            <a:endParaRPr sz="139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95">
                <a:solidFill>
                  <a:srgbClr val="000000"/>
                </a:solidFill>
              </a:rPr>
              <a:t>Applied analysis on the cleaned data </a:t>
            </a:r>
            <a:endParaRPr sz="139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Challenges and Learnings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Managing the missing values (in the right order)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Identify and understand the incoherences : pivot table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Do SQL queries from Python Notebook  :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sqlalchemy        but    SQL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950" y="1668426"/>
            <a:ext cx="7672683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865425" y="3630700"/>
            <a:ext cx="400500" cy="391500"/>
          </a:xfrm>
          <a:prstGeom prst="mathPlus">
            <a:avLst>
              <a:gd fmla="val 23520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374875" y="3595100"/>
            <a:ext cx="444900" cy="391500"/>
          </a:xfrm>
          <a:prstGeom prst="mathMinus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Incoherence in the data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00" y="1620075"/>
            <a:ext cx="1717950" cy="31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500" y="1620050"/>
            <a:ext cx="4260300" cy="326729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428088" y="1093850"/>
            <a:ext cx="1934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79">
                <a:solidFill>
                  <a:srgbClr val="5B0F00"/>
                </a:solidFill>
              </a:rPr>
              <a:t>Graduated and profession</a:t>
            </a:r>
            <a:endParaRPr sz="1779">
              <a:solidFill>
                <a:srgbClr val="5B0F00"/>
              </a:solidFill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918788" y="1093838"/>
            <a:ext cx="1934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79">
                <a:solidFill>
                  <a:srgbClr val="85200C"/>
                </a:solidFill>
              </a:rPr>
              <a:t>age</a:t>
            </a:r>
            <a:r>
              <a:rPr lang="en" sz="1779">
                <a:solidFill>
                  <a:srgbClr val="85200C"/>
                </a:solidFill>
              </a:rPr>
              <a:t> and work experience</a:t>
            </a:r>
            <a:endParaRPr sz="1779">
              <a:solidFill>
                <a:srgbClr val="85200C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755725" y="2571750"/>
            <a:ext cx="2216700" cy="16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95">
                <a:solidFill>
                  <a:srgbClr val="000000"/>
                </a:solidFill>
              </a:rPr>
              <a:t>Incoherent columns:</a:t>
            </a:r>
            <a:r>
              <a:rPr lang="en" sz="995">
                <a:solidFill>
                  <a:srgbClr val="000000"/>
                </a:solidFill>
              </a:rPr>
              <a:t> Graduated and Work Experience </a:t>
            </a:r>
            <a:endParaRPr sz="995"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95">
                <a:solidFill>
                  <a:srgbClr val="000000"/>
                </a:solidFill>
              </a:rPr>
              <a:t>Not considered for the analysis</a:t>
            </a:r>
            <a:r>
              <a:rPr lang="en" sz="995">
                <a:solidFill>
                  <a:srgbClr val="000000"/>
                </a:solidFill>
              </a:rPr>
              <a:t>  </a:t>
            </a:r>
            <a:endParaRPr sz="99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Results mysql</a:t>
            </a:r>
            <a:r>
              <a:rPr lang="en"/>
              <a:t> </a:t>
            </a:r>
            <a:r>
              <a:rPr lang="en">
                <a:solidFill>
                  <a:srgbClr val="990000"/>
                </a:solidFill>
              </a:rPr>
              <a:t>analysis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51975" y="1349625"/>
            <a:ext cx="2135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What is the gender repartition for each profession?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895950" y="240925"/>
            <a:ext cx="2477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What is the profession repartition in the extreme Spending_Score groups ?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40723" l="0" r="0" t="0"/>
          <a:stretch/>
        </p:blipFill>
        <p:spPr>
          <a:xfrm>
            <a:off x="2733500" y="1349625"/>
            <a:ext cx="2135400" cy="331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524" y="1187225"/>
            <a:ext cx="2309450" cy="347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2723025" y="3461625"/>
            <a:ext cx="2135400" cy="41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733500" y="4689825"/>
            <a:ext cx="2135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…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6020550" y="4689825"/>
            <a:ext cx="2135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…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933525" y="3070075"/>
            <a:ext cx="2262300" cy="84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957100" y="1816475"/>
            <a:ext cx="2262300" cy="41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Results mysql</a:t>
            </a:r>
            <a:r>
              <a:rPr lang="en"/>
              <a:t> </a:t>
            </a:r>
            <a:r>
              <a:rPr lang="en">
                <a:solidFill>
                  <a:srgbClr val="990000"/>
                </a:solidFill>
              </a:rPr>
              <a:t>analysis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17275" y="1345475"/>
            <a:ext cx="2354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What is the gender repartition depending on the Spending_Score ?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69900" y="2984450"/>
            <a:ext cx="1801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What is the average age according to the marital status ?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875" y="1134325"/>
            <a:ext cx="2373643" cy="14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875" y="2788675"/>
            <a:ext cx="2354415" cy="14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5804525" y="675600"/>
            <a:ext cx="2925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What is the average age according to the Spending_Score and the Gender ?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7512" y="1670287"/>
            <a:ext cx="2799325" cy="21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