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2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2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5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0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4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8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FD8B-FB13-4128-8B93-D6275FB089A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9ADA-A326-4752-B741-E3312FCD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Lead Scoring – 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– Rachael Alva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4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175" y="495300"/>
            <a:ext cx="1094422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Problem Statement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8175" y="1343025"/>
            <a:ext cx="1094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Education has appointed us to help them select the most promising leads, i.e. the leads that are most likely to convert into paying </a:t>
            </a:r>
            <a:r>
              <a:rPr lang="en-US" dirty="0" err="1"/>
              <a:t>customers.The</a:t>
            </a:r>
            <a:r>
              <a:rPr lang="en-US" dirty="0"/>
              <a:t> company requires us to build a model wherein we need to assign a lead score to each of the leads such that the customers with higher lead score have a higher conversion chance and the customers with lower lead score have a lower conversion </a:t>
            </a:r>
            <a:r>
              <a:rPr lang="en-US" dirty="0" err="1"/>
              <a:t>chance.The</a:t>
            </a:r>
            <a:r>
              <a:rPr lang="en-US" dirty="0"/>
              <a:t> CEO, in particular, has given a ballpark of the target lead conversion rate to be around 80%.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0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175" y="495300"/>
            <a:ext cx="1094422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Recommendation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8175" y="1343025"/>
            <a:ext cx="10944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make calls to the leads coming from the lead sources "Lead </a:t>
            </a:r>
            <a:r>
              <a:rPr lang="en-US" dirty="0" err="1"/>
              <a:t>Origin_Lead</a:t>
            </a:r>
            <a:r>
              <a:rPr lang="en-US" dirty="0"/>
              <a:t> Add Form", "Last </a:t>
            </a:r>
            <a:r>
              <a:rPr lang="en-US" dirty="0" err="1"/>
              <a:t>Activity_Other</a:t>
            </a:r>
            <a:r>
              <a:rPr lang="en-US" dirty="0"/>
              <a:t> Activity" and "What is your current </a:t>
            </a:r>
            <a:r>
              <a:rPr lang="en-US" dirty="0" err="1"/>
              <a:t>occupation_Working</a:t>
            </a:r>
            <a:r>
              <a:rPr lang="en-US" dirty="0"/>
              <a:t> Professional" as these are more likely to get </a:t>
            </a:r>
            <a:r>
              <a:rPr lang="en-US" dirty="0" smtClean="0"/>
              <a:t>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categories </a:t>
            </a:r>
            <a:r>
              <a:rPr lang="en-US" dirty="0"/>
              <a:t>like "Lead </a:t>
            </a:r>
            <a:r>
              <a:rPr lang="en-US" dirty="0" err="1"/>
              <a:t>Source_Welingak</a:t>
            </a:r>
            <a:r>
              <a:rPr lang="en-US" dirty="0"/>
              <a:t> Website", "Lead </a:t>
            </a:r>
            <a:r>
              <a:rPr lang="en-US" dirty="0" err="1"/>
              <a:t>Origin_Lead</a:t>
            </a:r>
            <a:r>
              <a:rPr lang="en-US" dirty="0"/>
              <a:t> Import", "Last </a:t>
            </a:r>
            <a:r>
              <a:rPr lang="en-US" dirty="0" err="1"/>
              <a:t>Activity_SMS</a:t>
            </a:r>
            <a:r>
              <a:rPr lang="en-US" dirty="0"/>
              <a:t> Sent", "Lead </a:t>
            </a:r>
            <a:r>
              <a:rPr lang="en-US" dirty="0" err="1"/>
              <a:t>Source_Olark</a:t>
            </a:r>
            <a:r>
              <a:rPr lang="en-US" dirty="0"/>
              <a:t> Chat" and "Total Time Spent on Website" are also likely to get </a:t>
            </a:r>
            <a:r>
              <a:rPr lang="en-US" dirty="0" smtClean="0"/>
              <a:t>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company should not make calls to "</a:t>
            </a:r>
            <a:r>
              <a:rPr lang="en-US" dirty="0" err="1"/>
              <a:t>const</a:t>
            </a:r>
            <a:r>
              <a:rPr lang="en-US" dirty="0"/>
              <a:t>", "What is your current </a:t>
            </a:r>
            <a:r>
              <a:rPr lang="en-US" dirty="0" err="1"/>
              <a:t>occupation_Unemployed</a:t>
            </a:r>
            <a:r>
              <a:rPr lang="en-US" dirty="0"/>
              <a:t>", "Last Notable </a:t>
            </a:r>
            <a:r>
              <a:rPr lang="en-US" dirty="0" err="1"/>
              <a:t>Activity_Modified</a:t>
            </a:r>
            <a:r>
              <a:rPr lang="en-US" dirty="0"/>
              <a:t>", "Last </a:t>
            </a:r>
            <a:r>
              <a:rPr lang="en-US" dirty="0" err="1"/>
              <a:t>Activity_Olark</a:t>
            </a:r>
            <a:r>
              <a:rPr lang="en-US" dirty="0"/>
              <a:t> Chat Conversation" and "Do Not Email"</a:t>
            </a:r>
          </a:p>
        </p:txBody>
      </p:sp>
    </p:spTree>
    <p:extLst>
      <p:ext uri="{BB962C8B-B14F-4D97-AF65-F5344CB8AC3E}">
        <p14:creationId xmlns:p14="http://schemas.microsoft.com/office/powerpoint/2010/main" val="168586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Lead Scoring – Linear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– Exploratory Data Analysis</dc:title>
  <dc:creator>Sharon Alva</dc:creator>
  <cp:lastModifiedBy>Sharon Alva</cp:lastModifiedBy>
  <cp:revision>14</cp:revision>
  <dcterms:created xsi:type="dcterms:W3CDTF">2023-12-25T11:06:28Z</dcterms:created>
  <dcterms:modified xsi:type="dcterms:W3CDTF">2024-04-30T16:00:30Z</dcterms:modified>
</cp:coreProperties>
</file>