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A25-4173-460C-A02B-C2CB977E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4F2DB-62B7-411B-B138-E02DDD2D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F0B-F430-48B8-9562-CD50682D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B16C-3533-40D4-B622-C5F5877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407D-F1CC-47B1-829E-F8522B7C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3F3-DD86-4A81-86C6-012EA550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AAB9F-3145-4D50-8687-97ED375C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9379-7C06-47D9-A9D7-3F3E193B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E930-F553-40F4-A748-EA0F1800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3646-3351-4FC4-A923-CA223A64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907-C1AE-4ACC-90DF-A951A6D5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49DF2-DDBF-4BE3-A74C-755536944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8B7A-5485-4805-8A41-10E2D5C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6468-34EA-47FF-B1C3-2AC8D934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BC93-16CF-4DE9-AB3C-66D1140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B47-A9DE-4973-B8CE-3A3DA19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57A0-D5DA-44F1-88FC-D17BBBE9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C841-D05F-4EAF-9570-AEBBE7D3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8958-DD7C-4D06-A4D7-30504E4B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7B14-A85C-4F08-910B-92DE082B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ABD-2111-446B-8A97-75397996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66E8-F1C1-495E-9739-1CBA7D18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6AA5-FF66-4B0F-B122-0A0A7A1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A81C-A67F-4FB4-84EE-53DBCEF4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CC01-668C-40FB-81C4-04B4EC0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05A1-6CEC-49FD-A59B-3664C9C5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E6C4-3E21-40DA-B584-89AAB013A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1C866-69BE-4F03-9073-57B73DE6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21CD-D9B1-4E9E-BB34-51B88A75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9C900-9090-458D-B05F-E5AFDD2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CA5D6-2303-40EB-A06A-E2741047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7A15-DCE2-4D72-953C-6D87A39A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FC79-D1AD-49DD-8947-82E98726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BA17-0907-4588-8CDB-C6942CCDF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EE9D1-ECA5-448F-A1CA-88312869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B62CF-37A9-47EC-AD04-65F0735A2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3BEA7-C9E9-4B96-8CDC-6A52E487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E6B36-C352-45F9-A69C-4013C6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D1A83-B248-40EC-B3E3-E1C565D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5085-020F-42DC-AA61-B247D06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BF5A1-4675-44E5-A652-1633231D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43169-8145-4735-A67E-E983B33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E4CB9-9FAF-4B87-B072-20282010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F5E55-7B65-42CA-A430-7B80BE1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B6F42-F669-4013-9DC1-CBE21C62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EE653-078D-4F91-B036-AEEB8F97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FA1-A577-4C81-8683-FF0F582B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C9-C975-40D5-91DA-CBE6CE7C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1DDB8-A4C4-4A97-8EEB-DDEB2051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2446-A1C2-426B-A1DC-25BB6AC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C2E9-639F-4F8F-86AB-CFC46A03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F281-DE30-4E68-B8CF-E63D3EF7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5199-4CF9-4624-83BA-7983FDD5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D7735-F23C-4E5D-BACF-90AEB416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E6FA-7703-456C-AE48-A814E1E7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48DA-0B11-410E-8A62-40B6F0B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02E0-82F5-4105-B5A0-AB2A84FC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7A9E-6B8D-46EF-A0D1-8C75133B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1881B-C4F3-4949-81BD-291145A2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08E4-5E98-45A1-8AEF-ADD2E034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A5DC-F266-48DB-8827-5554AA2C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9FDC-FDC9-4354-BCF3-99DACB6605E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BAAA-8496-429C-9B7C-DF44A3872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06D2-63D7-4EBA-B09C-602BCAE74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6551-AE83-4B6D-B369-0E2EC2C9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467-628B-47D2-9828-0108C42F0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2017 Stop, Question, and Frisk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084C-5A8F-4DEC-BDF8-179791D54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7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D391EE-8548-4B3B-A404-0AB96577883F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2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E9DC50-3DF2-44D0-9E1D-E6F0940F71FB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4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FA9264-D380-4D88-8474-BDD4EC50B2E5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6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A2DCF-74F5-44DA-AEEF-A90D6DAF3B33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9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915764-ABD2-493D-9603-B9DC02592ADA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9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087F36-72A3-45C2-A62C-8D2C3B4109DD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1F050A-9533-46FD-86B2-D0CBE6421B68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96C1A-FCF5-482A-AB8F-6DC134C88761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E212C9-0A45-493E-9D8D-C142639D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16" y="2510057"/>
            <a:ext cx="4445517" cy="317297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D5D954-0C19-4FA1-836F-773D7D4C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8702"/>
            <a:ext cx="4445517" cy="31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E0D3-F769-4827-8294-85721592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25625"/>
            <a:ext cx="8629650" cy="46672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27A848-A90F-4C14-918A-F59CD87CC56D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CBF09-40CB-4B52-9436-8F938F76F3F1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DF32-BAE8-43FB-9184-595CEDE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NYC Stop Question Frisk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3F5D-E9E0-4791-A7A4-198A32D2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2002</a:t>
            </a:r>
          </a:p>
          <a:p>
            <a:pPr lvl="1"/>
            <a:r>
              <a:rPr lang="en-US" dirty="0"/>
              <a:t>97,296 incidents </a:t>
            </a:r>
          </a:p>
          <a:p>
            <a:r>
              <a:rPr lang="en-US" dirty="0"/>
              <a:t>Between 2003 and 2011 incidents increased dramatically</a:t>
            </a:r>
          </a:p>
          <a:p>
            <a:pPr lvl="1"/>
            <a:r>
              <a:rPr lang="en-US" dirty="0"/>
              <a:t>Maxing out at 685,724 in 2011</a:t>
            </a:r>
          </a:p>
          <a:p>
            <a:r>
              <a:rPr lang="en-US" dirty="0"/>
              <a:t>Since 2011 there has been a decrease in SQF incidents</a:t>
            </a:r>
          </a:p>
          <a:p>
            <a:r>
              <a:rPr lang="en-US" dirty="0"/>
              <a:t>Numbers have dropped dramatically after 2013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4BFACF-1255-4A3A-AC5F-3A749CA6103F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0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F46DD-B995-4EAC-B17F-46B6BEA325DB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9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631D1-5A68-4BCB-9BDB-E680DBE5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4" y="2758432"/>
            <a:ext cx="6120396" cy="409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B8245-3CF3-4384-8985-F667BB55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1920" cy="41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3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35B-B5E3-4E56-A2C6-AA19FDF2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3B0-E5D5-4AE5-803C-B89A12C8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D7D3-A71F-4823-83A0-4F61C337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trends in SQF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8283-7B87-4693-84E4-6D66D957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5EE9E-D4AA-4782-9790-FF172B88ECFF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A9E-8AA9-4556-B04A-4C6C9241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0135-944A-438D-A941-40986A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overall SQF for NYC and SQF for the five individual boroughs?</a:t>
            </a:r>
          </a:p>
          <a:p>
            <a:endParaRPr lang="en-US" dirty="0"/>
          </a:p>
          <a:p>
            <a:r>
              <a:rPr lang="en-US" dirty="0"/>
              <a:t>What crimes are related to SQF?</a:t>
            </a:r>
          </a:p>
          <a:p>
            <a:endParaRPr lang="en-US" dirty="0"/>
          </a:p>
          <a:p>
            <a:r>
              <a:rPr lang="en-US" dirty="0"/>
              <a:t>Are there trends across days of the week, and months of the year for SQF?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ABEC98-28C4-4C19-B86D-4ADC6DE57F7E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5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9A565F-51A3-4A58-8976-915EF1CD6972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D94AE6-2F43-4749-8010-C9ECDFD0E08C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6D6C6D-F84B-49DD-AF00-247C4F623E10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6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2732-A576-4852-B76D-AF1125E71C97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732A-D111-413E-9D9E-E3A9A97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016-F746-4117-A8A9-9C8BCE5F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E31061-2AE5-4777-B9FF-D03531814003}"/>
              </a:ext>
            </a:extLst>
          </p:cNvPr>
          <p:cNvCxnSpPr/>
          <p:nvPr/>
        </p:nvCxnSpPr>
        <p:spPr>
          <a:xfrm>
            <a:off x="0" y="1298105"/>
            <a:ext cx="12192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3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128</Words>
  <Application>Microsoft Office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2017 Stop, Question, and Frisk Data</vt:lpstr>
      <vt:lpstr>NYC Stop Question Frisk</vt:lpstr>
      <vt:lpstr>What are the trends in SQF data?</vt:lpstr>
      <vt:lpstr>Questions</vt:lpstr>
      <vt:lpstr>Presenter 1</vt:lpstr>
      <vt:lpstr>Presenter 1</vt:lpstr>
      <vt:lpstr>Presenter 1</vt:lpstr>
      <vt:lpstr>Presenter 1</vt:lpstr>
      <vt:lpstr>Presenter 2</vt:lpstr>
      <vt:lpstr>Presenter 2</vt:lpstr>
      <vt:lpstr>Presenter 2</vt:lpstr>
      <vt:lpstr>Presenter 2</vt:lpstr>
      <vt:lpstr>Presenter 3</vt:lpstr>
      <vt:lpstr>Presenter 3</vt:lpstr>
      <vt:lpstr>Presenter 3</vt:lpstr>
      <vt:lpstr>Presenter 3</vt:lpstr>
      <vt:lpstr>Presenter 4</vt:lpstr>
      <vt:lpstr>Presenter 4</vt:lpstr>
      <vt:lpstr>Presenter 4</vt:lpstr>
      <vt:lpstr>Presenter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Stop, Question, and Frisk Data</dc:title>
  <dc:creator>pengu_000</dc:creator>
  <cp:lastModifiedBy>Rachael Amick</cp:lastModifiedBy>
  <cp:revision>12</cp:revision>
  <dcterms:created xsi:type="dcterms:W3CDTF">2018-12-01T01:03:53Z</dcterms:created>
  <dcterms:modified xsi:type="dcterms:W3CDTF">2018-12-01T18:29:59Z</dcterms:modified>
</cp:coreProperties>
</file>